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57" r:id="rId3"/>
    <p:sldId id="264" r:id="rId4"/>
    <p:sldId id="263" r:id="rId5"/>
    <p:sldId id="258" r:id="rId6"/>
    <p:sldId id="269" r:id="rId7"/>
    <p:sldId id="268" r:id="rId8"/>
    <p:sldId id="270" r:id="rId9"/>
    <p:sldId id="259" r:id="rId10"/>
    <p:sldId id="262" r:id="rId11"/>
    <p:sldId id="261" r:id="rId12"/>
    <p:sldId id="260"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0C5CF4-6BED-4A51-B56C-31BDEA238BA3}">
          <p14:sldIdLst>
            <p14:sldId id="256"/>
            <p14:sldId id="257"/>
            <p14:sldId id="264"/>
            <p14:sldId id="263"/>
            <p14:sldId id="258"/>
            <p14:sldId id="269"/>
            <p14:sldId id="268"/>
            <p14:sldId id="270"/>
            <p14:sldId id="259"/>
            <p14:sldId id="262"/>
            <p14:sldId id="261"/>
            <p14:sldId id="260"/>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0" d="100"/>
          <a:sy n="80" d="100"/>
        </p:scale>
        <p:origin x="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OneDrive\Desktop\Shreeja%20ma'am\Research%20papers\Q_final_aalbi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OneDrive\Desktop\Shreeja%20ma'am\Research%20papers\H_final_aalbi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solidFill>
                  <a:sysClr val="windowText" lastClr="000000"/>
                </a:solidFill>
              </a:rPr>
              <a:t>Discharge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Sheet1!$C$4:$C$44</c:f>
              <c:numCache>
                <c:formatCode>General</c:formatCode>
                <c:ptCount val="41"/>
                <c:pt idx="0">
                  <c:v>0.79194587149373996</c:v>
                </c:pt>
                <c:pt idx="1">
                  <c:v>0.71509801344078405</c:v>
                </c:pt>
                <c:pt idx="2">
                  <c:v>0.66914254561216502</c:v>
                </c:pt>
                <c:pt idx="3">
                  <c:v>0.63114576275618095</c:v>
                </c:pt>
                <c:pt idx="4">
                  <c:v>0.59523711057351603</c:v>
                </c:pt>
                <c:pt idx="5">
                  <c:v>0.56509438966237502</c:v>
                </c:pt>
                <c:pt idx="6">
                  <c:v>-0.75727450856148504</c:v>
                </c:pt>
                <c:pt idx="7">
                  <c:v>-0.70594847885332002</c:v>
                </c:pt>
                <c:pt idx="8">
                  <c:v>-0.65914262751716102</c:v>
                </c:pt>
                <c:pt idx="9">
                  <c:v>-0.62040833754086799</c:v>
                </c:pt>
                <c:pt idx="10">
                  <c:v>-0.58436885958631002</c:v>
                </c:pt>
                <c:pt idx="11">
                  <c:v>-0.52241894117162202</c:v>
                </c:pt>
                <c:pt idx="12">
                  <c:v>-0.49746991064736801</c:v>
                </c:pt>
                <c:pt idx="13">
                  <c:v>-0.478467403262056</c:v>
                </c:pt>
                <c:pt idx="14">
                  <c:v>-0.45754384663615399</c:v>
                </c:pt>
                <c:pt idx="15">
                  <c:v>-0.44119430034212698</c:v>
                </c:pt>
                <c:pt idx="16">
                  <c:v>0.567079479898557</c:v>
                </c:pt>
                <c:pt idx="17">
                  <c:v>0.53910926055966601</c:v>
                </c:pt>
                <c:pt idx="18">
                  <c:v>0.51023050309353901</c:v>
                </c:pt>
                <c:pt idx="19">
                  <c:v>0.48782187071411698</c:v>
                </c:pt>
                <c:pt idx="20">
                  <c:v>0.46430211042513903</c:v>
                </c:pt>
                <c:pt idx="21">
                  <c:v>0.42071079059300098</c:v>
                </c:pt>
                <c:pt idx="22">
                  <c:v>0.403991530599695</c:v>
                </c:pt>
                <c:pt idx="23">
                  <c:v>0.39231354543047398</c:v>
                </c:pt>
                <c:pt idx="24">
                  <c:v>0.377867213146236</c:v>
                </c:pt>
                <c:pt idx="25">
                  <c:v>0.36737100635391201</c:v>
                </c:pt>
                <c:pt idx="26">
                  <c:v>-0.44590548625320597</c:v>
                </c:pt>
                <c:pt idx="27">
                  <c:v>-0.429673969120619</c:v>
                </c:pt>
                <c:pt idx="28">
                  <c:v>-0.41049592538715601</c:v>
                </c:pt>
                <c:pt idx="29">
                  <c:v>-0.39691560014337701</c:v>
                </c:pt>
                <c:pt idx="30">
                  <c:v>-0.38062271105564899</c:v>
                </c:pt>
                <c:pt idx="31">
                  <c:v>-0.34834177636536801</c:v>
                </c:pt>
                <c:pt idx="32">
                  <c:v>-0.33655500981946002</c:v>
                </c:pt>
                <c:pt idx="33">
                  <c:v>-0.329268661916022</c:v>
                </c:pt>
                <c:pt idx="34">
                  <c:v>-0.31882797252182898</c:v>
                </c:pt>
                <c:pt idx="35">
                  <c:v>-0.31201087649078801</c:v>
                </c:pt>
                <c:pt idx="36">
                  <c:v>0.37263518829029002</c:v>
                </c:pt>
                <c:pt idx="37">
                  <c:v>0.361780206784513</c:v>
                </c:pt>
                <c:pt idx="38">
                  <c:v>0.34751648684797298</c:v>
                </c:pt>
                <c:pt idx="39">
                  <c:v>0.33824444743582899</c:v>
                </c:pt>
                <c:pt idx="40">
                  <c:v>0.325836795148017</c:v>
                </c:pt>
              </c:numCache>
            </c:numRef>
          </c:yVal>
          <c:smooth val="1"/>
          <c:extLst>
            <c:ext xmlns:c16="http://schemas.microsoft.com/office/drawing/2014/chart" uri="{C3380CC4-5D6E-409C-BE32-E72D297353CC}">
              <c16:uniqueId val="{00000000-00CD-40F3-990E-05D5F5FAE283}"/>
            </c:ext>
          </c:extLst>
        </c:ser>
        <c:ser>
          <c:idx val="1"/>
          <c:order val="1"/>
          <c:spPr>
            <a:ln w="19050" cap="rnd">
              <a:solidFill>
                <a:schemeClr val="accent2"/>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Sheet1!$D$4:$D$44</c:f>
              <c:numCache>
                <c:formatCode>General</c:formatCode>
                <c:ptCount val="41"/>
                <c:pt idx="0">
                  <c:v>0.79194587149373996</c:v>
                </c:pt>
                <c:pt idx="1">
                  <c:v>0.73572550197618003</c:v>
                </c:pt>
                <c:pt idx="2">
                  <c:v>0.66791782619242701</c:v>
                </c:pt>
                <c:pt idx="3">
                  <c:v>0.62790801691947695</c:v>
                </c:pt>
                <c:pt idx="4">
                  <c:v>0.59451412461459396</c:v>
                </c:pt>
                <c:pt idx="5">
                  <c:v>-9.2865109266693696E-2</c:v>
                </c:pt>
                <c:pt idx="6">
                  <c:v>-8.1425787197045102E-2</c:v>
                </c:pt>
                <c:pt idx="7">
                  <c:v>-0.70776075532788596</c:v>
                </c:pt>
                <c:pt idx="8">
                  <c:v>-0.66282091644383101</c:v>
                </c:pt>
                <c:pt idx="9">
                  <c:v>-0.62146872894828598</c:v>
                </c:pt>
                <c:pt idx="10">
                  <c:v>-0.57103574065375895</c:v>
                </c:pt>
                <c:pt idx="11">
                  <c:v>-0.54060904966200296</c:v>
                </c:pt>
                <c:pt idx="12">
                  <c:v>-0.500317298188236</c:v>
                </c:pt>
                <c:pt idx="13">
                  <c:v>-0.47739894814483202</c:v>
                </c:pt>
                <c:pt idx="14">
                  <c:v>-0.459734494897936</c:v>
                </c:pt>
                <c:pt idx="15">
                  <c:v>6.6613247712310406E-2</c:v>
                </c:pt>
                <c:pt idx="16">
                  <c:v>5.9777931542779703E-2</c:v>
                </c:pt>
                <c:pt idx="17">
                  <c:v>0.53587729112381199</c:v>
                </c:pt>
                <c:pt idx="18">
                  <c:v>0.51108415520642503</c:v>
                </c:pt>
                <c:pt idx="19">
                  <c:v>0.485248952701827</c:v>
                </c:pt>
                <c:pt idx="20">
                  <c:v>0.451507715475639</c:v>
                </c:pt>
                <c:pt idx="21">
                  <c:v>0.43178463327650801</c:v>
                </c:pt>
                <c:pt idx="22">
                  <c:v>0.40548261187691598</c:v>
                </c:pt>
                <c:pt idx="23">
                  <c:v>0.39002020150716699</c:v>
                </c:pt>
                <c:pt idx="24">
                  <c:v>0.378999844538567</c:v>
                </c:pt>
                <c:pt idx="25">
                  <c:v>-3.9357703237769603E-2</c:v>
                </c:pt>
                <c:pt idx="26">
                  <c:v>-3.6257828050840497E-2</c:v>
                </c:pt>
                <c:pt idx="27">
                  <c:v>-0.42811542547020498</c:v>
                </c:pt>
                <c:pt idx="28">
                  <c:v>-0.413219282153231</c:v>
                </c:pt>
                <c:pt idx="29">
                  <c:v>-0.39549404216006001</c:v>
                </c:pt>
                <c:pt idx="30">
                  <c:v>-0.372517410171323</c:v>
                </c:pt>
                <c:pt idx="31">
                  <c:v>-0.35849320069421903</c:v>
                </c:pt>
                <c:pt idx="32">
                  <c:v>-0.33877114508262601</c:v>
                </c:pt>
                <c:pt idx="33">
                  <c:v>-0.32766103957748099</c:v>
                </c:pt>
                <c:pt idx="34">
                  <c:v>-0.32061079799964098</c:v>
                </c:pt>
                <c:pt idx="35">
                  <c:v>3.2256665336329197E-2</c:v>
                </c:pt>
                <c:pt idx="36">
                  <c:v>2.9964529918367001E-2</c:v>
                </c:pt>
                <c:pt idx="37">
                  <c:v>0.35927264715346802</c:v>
                </c:pt>
                <c:pt idx="38">
                  <c:v>0.34928170435804501</c:v>
                </c:pt>
                <c:pt idx="39">
                  <c:v>0.33603031391112098</c:v>
                </c:pt>
                <c:pt idx="40">
                  <c:v>0.31806028696235</c:v>
                </c:pt>
              </c:numCache>
            </c:numRef>
          </c:yVal>
          <c:smooth val="1"/>
          <c:extLst>
            <c:ext xmlns:c16="http://schemas.microsoft.com/office/drawing/2014/chart" uri="{C3380CC4-5D6E-409C-BE32-E72D297353CC}">
              <c16:uniqueId val="{00000001-00CD-40F3-990E-05D5F5FAE283}"/>
            </c:ext>
          </c:extLst>
        </c:ser>
        <c:ser>
          <c:idx val="2"/>
          <c:order val="2"/>
          <c:spPr>
            <a:ln w="19050" cap="rnd">
              <a:solidFill>
                <a:schemeClr val="accent3"/>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Sheet1!$E$4:$E$44</c:f>
              <c:numCache>
                <c:formatCode>General</c:formatCode>
                <c:ptCount val="41"/>
                <c:pt idx="0">
                  <c:v>0.79194587149373996</c:v>
                </c:pt>
                <c:pt idx="1">
                  <c:v>0.73572550197618003</c:v>
                </c:pt>
                <c:pt idx="2">
                  <c:v>0.68720399089145801</c:v>
                </c:pt>
                <c:pt idx="3">
                  <c:v>0.626756691460163</c:v>
                </c:pt>
                <c:pt idx="4">
                  <c:v>-7.9942856757492395E-2</c:v>
                </c:pt>
                <c:pt idx="5">
                  <c:v>-6.9593710307138498E-2</c:v>
                </c:pt>
                <c:pt idx="6">
                  <c:v>-6.8491296486468706E-2</c:v>
                </c:pt>
                <c:pt idx="7">
                  <c:v>-6.0203027093365197E-2</c:v>
                </c:pt>
                <c:pt idx="8">
                  <c:v>-0.66444421118578401</c:v>
                </c:pt>
                <c:pt idx="9">
                  <c:v>-0.607879933930209</c:v>
                </c:pt>
                <c:pt idx="10">
                  <c:v>-0.57311489994739895</c:v>
                </c:pt>
                <c:pt idx="11">
                  <c:v>-0.54526191961969195</c:v>
                </c:pt>
                <c:pt idx="12">
                  <c:v>-0.51743186494283899</c:v>
                </c:pt>
                <c:pt idx="13">
                  <c:v>-0.479721158175694</c:v>
                </c:pt>
                <c:pt idx="14">
                  <c:v>5.7955638161049899E-2</c:v>
                </c:pt>
                <c:pt idx="15">
                  <c:v>5.1578607614824898E-2</c:v>
                </c:pt>
                <c:pt idx="16">
                  <c:v>4.9536483828734199E-2</c:v>
                </c:pt>
                <c:pt idx="17">
                  <c:v>4.4547908344233098E-2</c:v>
                </c:pt>
                <c:pt idx="18">
                  <c:v>0.50840752841816705</c:v>
                </c:pt>
                <c:pt idx="19">
                  <c:v>0.47200668284486003</c:v>
                </c:pt>
                <c:pt idx="20">
                  <c:v>0.45037767737676199</c:v>
                </c:pt>
                <c:pt idx="21">
                  <c:v>0.43439615893427502</c:v>
                </c:pt>
                <c:pt idx="22">
                  <c:v>0.416179085296565</c:v>
                </c:pt>
                <c:pt idx="23">
                  <c:v>0.39118759094952399</c:v>
                </c:pt>
                <c:pt idx="24">
                  <c:v>-3.44941522382771E-2</c:v>
                </c:pt>
                <c:pt idx="25">
                  <c:v>-3.1500473496492397E-2</c:v>
                </c:pt>
                <c:pt idx="26">
                  <c:v>-3.0381812975718701E-2</c:v>
                </c:pt>
                <c:pt idx="27">
                  <c:v>-2.7995096079706201E-2</c:v>
                </c:pt>
                <c:pt idx="28">
                  <c:v>-0.41183851063218702</c:v>
                </c:pt>
                <c:pt idx="29">
                  <c:v>-0.387299102310808</c:v>
                </c:pt>
                <c:pt idx="30">
                  <c:v>-0.37204039532698402</c:v>
                </c:pt>
                <c:pt idx="31">
                  <c:v>-0.36181339005268598</c:v>
                </c:pt>
                <c:pt idx="32">
                  <c:v>-0.34860234750455199</c:v>
                </c:pt>
                <c:pt idx="33">
                  <c:v>-0.32955262705871102</c:v>
                </c:pt>
                <c:pt idx="34">
                  <c:v>2.8527982526524099E-2</c:v>
                </c:pt>
                <c:pt idx="35">
                  <c:v>2.6246441773154199E-2</c:v>
                </c:pt>
                <c:pt idx="36">
                  <c:v>2.5052566932938902E-2</c:v>
                </c:pt>
                <c:pt idx="37">
                  <c:v>2.3276097977183999E-2</c:v>
                </c:pt>
                <c:pt idx="38">
                  <c:v>0.347026386094484</c:v>
                </c:pt>
                <c:pt idx="39">
                  <c:v>0.32811478273535799</c:v>
                </c:pt>
                <c:pt idx="40">
                  <c:v>0.31679995082439599</c:v>
                </c:pt>
              </c:numCache>
            </c:numRef>
          </c:yVal>
          <c:smooth val="1"/>
          <c:extLst>
            <c:ext xmlns:c16="http://schemas.microsoft.com/office/drawing/2014/chart" uri="{C3380CC4-5D6E-409C-BE32-E72D297353CC}">
              <c16:uniqueId val="{00000002-00CD-40F3-990E-05D5F5FAE283}"/>
            </c:ext>
          </c:extLst>
        </c:ser>
        <c:ser>
          <c:idx val="3"/>
          <c:order val="3"/>
          <c:spPr>
            <a:ln w="19050" cap="rnd">
              <a:solidFill>
                <a:schemeClr val="accent4"/>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Sheet1!$F$4:$F$44</c:f>
              <c:numCache>
                <c:formatCode>General</c:formatCode>
                <c:ptCount val="41"/>
                <c:pt idx="0">
                  <c:v>0.79194587149373996</c:v>
                </c:pt>
                <c:pt idx="1">
                  <c:v>0.73572550197618003</c:v>
                </c:pt>
                <c:pt idx="2">
                  <c:v>0.68720399089145801</c:v>
                </c:pt>
                <c:pt idx="3">
                  <c:v>-4.5400631304384299E-2</c:v>
                </c:pt>
                <c:pt idx="4">
                  <c:v>-5.6867367302606102E-2</c:v>
                </c:pt>
                <c:pt idx="5">
                  <c:v>-5.5520852202360201E-2</c:v>
                </c:pt>
                <c:pt idx="6">
                  <c:v>-4.8338689542420502E-2</c:v>
                </c:pt>
                <c:pt idx="7">
                  <c:v>-4.7306061624088201E-2</c:v>
                </c:pt>
                <c:pt idx="8">
                  <c:v>-2.46552770508131E-2</c:v>
                </c:pt>
                <c:pt idx="9">
                  <c:v>-0.61053275431059895</c:v>
                </c:pt>
                <c:pt idx="10">
                  <c:v>-0.57860236935828602</c:v>
                </c:pt>
                <c:pt idx="11">
                  <c:v>-0.54700425965303201</c:v>
                </c:pt>
                <c:pt idx="12">
                  <c:v>-0.52141967368591402</c:v>
                </c:pt>
                <c:pt idx="13">
                  <c:v>3.1752853926835203E-2</c:v>
                </c:pt>
                <c:pt idx="14">
                  <c:v>4.2830285815746501E-2</c:v>
                </c:pt>
                <c:pt idx="15">
                  <c:v>4.0851464774966199E-2</c:v>
                </c:pt>
                <c:pt idx="16">
                  <c:v>3.6329424845409401E-2</c:v>
                </c:pt>
                <c:pt idx="17">
                  <c:v>3.47716837926203E-2</c:v>
                </c:pt>
                <c:pt idx="18">
                  <c:v>1.70128374417001E-2</c:v>
                </c:pt>
                <c:pt idx="19">
                  <c:v>0.47085673717931598</c:v>
                </c:pt>
                <c:pt idx="20">
                  <c:v>0.45326958773276799</c:v>
                </c:pt>
                <c:pt idx="21">
                  <c:v>0.433363048441542</c:v>
                </c:pt>
                <c:pt idx="22">
                  <c:v>0.41840137254337501</c:v>
                </c:pt>
                <c:pt idx="23">
                  <c:v>-1.7056595606974902E-2</c:v>
                </c:pt>
                <c:pt idx="24">
                  <c:v>-2.6623932816367098E-2</c:v>
                </c:pt>
                <c:pt idx="25">
                  <c:v>-2.5510199110724299E-2</c:v>
                </c:pt>
                <c:pt idx="26">
                  <c:v>-2.3231905585603299E-2</c:v>
                </c:pt>
                <c:pt idx="27">
                  <c:v>-2.2259114244470898E-2</c:v>
                </c:pt>
                <c:pt idx="28">
                  <c:v>-9.6618848224156208E-3</c:v>
                </c:pt>
                <c:pt idx="29">
                  <c:v>-0.38690068049147502</c:v>
                </c:pt>
                <c:pt idx="30">
                  <c:v>-0.37569485530770003</c:v>
                </c:pt>
                <c:pt idx="31">
                  <c:v>-0.361354725149171</c:v>
                </c:pt>
                <c:pt idx="32">
                  <c:v>-0.35154296642232902</c:v>
                </c:pt>
                <c:pt idx="33">
                  <c:v>1.36764911982005E-2</c:v>
                </c:pt>
                <c:pt idx="34">
                  <c:v>2.2455464124840799E-2</c:v>
                </c:pt>
                <c:pt idx="35">
                  <c:v>2.1317934490251999E-2</c:v>
                </c:pt>
                <c:pt idx="36">
                  <c:v>1.95536383681464E-2</c:v>
                </c:pt>
                <c:pt idx="37">
                  <c:v>1.8550703848317401E-2</c:v>
                </c:pt>
                <c:pt idx="38">
                  <c:v>7.5311014903802998E-3</c:v>
                </c:pt>
                <c:pt idx="39">
                  <c:v>0.32684999030074902</c:v>
                </c:pt>
                <c:pt idx="40">
                  <c:v>0.31949339736490401</c:v>
                </c:pt>
              </c:numCache>
            </c:numRef>
          </c:yVal>
          <c:smooth val="1"/>
          <c:extLst>
            <c:ext xmlns:c16="http://schemas.microsoft.com/office/drawing/2014/chart" uri="{C3380CC4-5D6E-409C-BE32-E72D297353CC}">
              <c16:uniqueId val="{00000003-00CD-40F3-990E-05D5F5FAE283}"/>
            </c:ext>
          </c:extLst>
        </c:ser>
        <c:ser>
          <c:idx val="4"/>
          <c:order val="4"/>
          <c:spPr>
            <a:ln w="19050" cap="rnd">
              <a:solidFill>
                <a:schemeClr val="accent5"/>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Sheet1!$G$4:$G$44</c:f>
              <c:numCache>
                <c:formatCode>General</c:formatCode>
                <c:ptCount val="41"/>
                <c:pt idx="0">
                  <c:v>0.79194587149373996</c:v>
                </c:pt>
                <c:pt idx="1">
                  <c:v>0.73572550197618003</c:v>
                </c:pt>
                <c:pt idx="2">
                  <c:v>-2.42607555423612E-2</c:v>
                </c:pt>
                <c:pt idx="3">
                  <c:v>-2.1166256160143299E-2</c:v>
                </c:pt>
                <c:pt idx="4">
                  <c:v>-2.1100252617115799E-2</c:v>
                </c:pt>
                <c:pt idx="5">
                  <c:v>-3.5596327305373501E-2</c:v>
                </c:pt>
                <c:pt idx="6">
                  <c:v>-3.4322348408423103E-2</c:v>
                </c:pt>
                <c:pt idx="7">
                  <c:v>-1.2751217257893899E-2</c:v>
                </c:pt>
                <c:pt idx="8">
                  <c:v>-1.29890102209929E-2</c:v>
                </c:pt>
                <c:pt idx="9">
                  <c:v>-1.1891389351189399E-2</c:v>
                </c:pt>
                <c:pt idx="10">
                  <c:v>-0.58085216905217296</c:v>
                </c:pt>
                <c:pt idx="11">
                  <c:v>-0.55171875517749802</c:v>
                </c:pt>
                <c:pt idx="12">
                  <c:v>1.7015061033265302E-2</c:v>
                </c:pt>
                <c:pt idx="13">
                  <c:v>1.51988043059907E-2</c:v>
                </c:pt>
                <c:pt idx="14">
                  <c:v>1.4718555254591301E-2</c:v>
                </c:pt>
                <c:pt idx="15">
                  <c:v>2.7569969252580599E-2</c:v>
                </c:pt>
                <c:pt idx="16">
                  <c:v>2.6077531145060898E-2</c:v>
                </c:pt>
                <c:pt idx="17">
                  <c:v>8.7684366106061708E-3</c:v>
                </c:pt>
                <c:pt idx="18">
                  <c:v>8.7009207168882701E-3</c:v>
                </c:pt>
                <c:pt idx="19">
                  <c:v>8.2383202835715503E-3</c:v>
                </c:pt>
                <c:pt idx="20">
                  <c:v>0.45222571740253797</c:v>
                </c:pt>
                <c:pt idx="21">
                  <c:v>0.43582891554070002</c:v>
                </c:pt>
                <c:pt idx="22">
                  <c:v>-8.9478978197428099E-3</c:v>
                </c:pt>
                <c:pt idx="23">
                  <c:v>-8.2468661112301295E-3</c:v>
                </c:pt>
                <c:pt idx="24">
                  <c:v>-8.1028354227184705E-3</c:v>
                </c:pt>
                <c:pt idx="25">
                  <c:v>-1.8351393212227E-2</c:v>
                </c:pt>
                <c:pt idx="26">
                  <c:v>-1.7384081518094199E-2</c:v>
                </c:pt>
                <c:pt idx="27">
                  <c:v>-4.8865104587451401E-3</c:v>
                </c:pt>
                <c:pt idx="28">
                  <c:v>-4.8799156245429298E-3</c:v>
                </c:pt>
                <c:pt idx="29">
                  <c:v>-4.7733307447385704E-3</c:v>
                </c:pt>
                <c:pt idx="30">
                  <c:v>-0.37531368483348398</c:v>
                </c:pt>
                <c:pt idx="31">
                  <c:v>-0.36459736290843597</c:v>
                </c:pt>
                <c:pt idx="32">
                  <c:v>7.1846953592089296E-3</c:v>
                </c:pt>
                <c:pt idx="33">
                  <c:v>6.6773936555474802E-3</c:v>
                </c:pt>
                <c:pt idx="34">
                  <c:v>6.4880396146010698E-3</c:v>
                </c:pt>
                <c:pt idx="35">
                  <c:v>1.57594668746181E-2</c:v>
                </c:pt>
                <c:pt idx="36">
                  <c:v>1.48132995652186E-2</c:v>
                </c:pt>
                <c:pt idx="37">
                  <c:v>3.7992978725810999E-3</c:v>
                </c:pt>
                <c:pt idx="38">
                  <c:v>3.7416504967362802E-3</c:v>
                </c:pt>
                <c:pt idx="39">
                  <c:v>3.7305554607809099E-3</c:v>
                </c:pt>
                <c:pt idx="40">
                  <c:v>0.31832142373208</c:v>
                </c:pt>
              </c:numCache>
            </c:numRef>
          </c:yVal>
          <c:smooth val="1"/>
          <c:extLst>
            <c:ext xmlns:c16="http://schemas.microsoft.com/office/drawing/2014/chart" uri="{C3380CC4-5D6E-409C-BE32-E72D297353CC}">
              <c16:uniqueId val="{00000004-00CD-40F3-990E-05D5F5FAE283}"/>
            </c:ext>
          </c:extLst>
        </c:ser>
        <c:ser>
          <c:idx val="5"/>
          <c:order val="5"/>
          <c:spPr>
            <a:ln w="19050" cap="rnd">
              <a:solidFill>
                <a:schemeClr val="accent6"/>
              </a:solidFill>
              <a:round/>
            </a:ln>
            <a:effectLst/>
          </c:spPr>
          <c:marker>
            <c:symbol val="none"/>
          </c:marker>
          <c:xVal>
            <c:numRef>
              <c:f>Sheet1!$B$4:$B$44</c:f>
              <c:numCache>
                <c:formatCode>General</c:formatCode>
                <c:ptCount val="4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numCache>
            </c:numRef>
          </c:xVal>
          <c:yVal>
            <c:numRef>
              <c:f>Sheet1!$H$4:$H$44</c:f>
              <c:numCache>
                <c:formatCode>General</c:formatCode>
                <c:ptCount val="41"/>
                <c:pt idx="0">
                  <c:v>0.79194587149373996</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yVal>
          <c:smooth val="1"/>
          <c:extLst>
            <c:ext xmlns:c16="http://schemas.microsoft.com/office/drawing/2014/chart" uri="{C3380CC4-5D6E-409C-BE32-E72D297353CC}">
              <c16:uniqueId val="{00000005-00CD-40F3-990E-05D5F5FAE283}"/>
            </c:ext>
          </c:extLst>
        </c:ser>
        <c:dLbls>
          <c:showLegendKey val="0"/>
          <c:showVal val="0"/>
          <c:showCatName val="0"/>
          <c:showSerName val="0"/>
          <c:showPercent val="0"/>
          <c:showBubbleSize val="0"/>
        </c:dLbls>
        <c:axId val="1063886559"/>
        <c:axId val="1063887519"/>
      </c:scatterChart>
      <c:valAx>
        <c:axId val="1063886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3887519"/>
        <c:crosses val="autoZero"/>
        <c:crossBetween val="midCat"/>
      </c:valAx>
      <c:valAx>
        <c:axId val="1063887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3886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solidFill>
                  <a:sysClr val="windowText" lastClr="000000"/>
                </a:solidFill>
              </a:rPr>
              <a:t>Pressure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Sheet1!$C$4:$C$44</c:f>
              <c:numCache>
                <c:formatCode>General</c:formatCode>
                <c:ptCount val="41"/>
                <c:pt idx="0">
                  <c:v>10</c:v>
                </c:pt>
                <c:pt idx="1">
                  <c:v>2.1727108425055399</c:v>
                </c:pt>
                <c:pt idx="2">
                  <c:v>3.1464194217977002</c:v>
                </c:pt>
                <c:pt idx="3">
                  <c:v>3.9026717406818299</c:v>
                </c:pt>
                <c:pt idx="4">
                  <c:v>4.5767423880273199</c:v>
                </c:pt>
                <c:pt idx="5">
                  <c:v>5.1121009709642404</c:v>
                </c:pt>
                <c:pt idx="6">
                  <c:v>1.2221751579686799</c:v>
                </c:pt>
                <c:pt idx="7">
                  <c:v>2.3717266279574298</c:v>
                </c:pt>
                <c:pt idx="8">
                  <c:v>3.3497337578522499</c:v>
                </c:pt>
                <c:pt idx="9">
                  <c:v>4.1083697147026799</c:v>
                </c:pt>
                <c:pt idx="10">
                  <c:v>4.7729775625925104</c:v>
                </c:pt>
                <c:pt idx="11">
                  <c:v>5.8224845567708696</c:v>
                </c:pt>
                <c:pt idx="12">
                  <c:v>6.21196598490695</c:v>
                </c:pt>
                <c:pt idx="13">
                  <c:v>6.49583178214837</c:v>
                </c:pt>
                <c:pt idx="14">
                  <c:v>6.7956077487596103</c:v>
                </c:pt>
                <c:pt idx="15">
                  <c:v>7.0205231089745697</c:v>
                </c:pt>
                <c:pt idx="16">
                  <c:v>5.0776997691318204</c:v>
                </c:pt>
                <c:pt idx="17">
                  <c:v>5.5512928409465703</c:v>
                </c:pt>
                <c:pt idx="18">
                  <c:v>6.0151399653061004</c:v>
                </c:pt>
                <c:pt idx="19">
                  <c:v>6.3574730856355304</c:v>
                </c:pt>
                <c:pt idx="20">
                  <c:v>6.7002461048082598</c:v>
                </c:pt>
                <c:pt idx="21">
                  <c:v>7.2907596377164801</c:v>
                </c:pt>
                <c:pt idx="22">
                  <c:v>7.5018140826332198</c:v>
                </c:pt>
                <c:pt idx="23">
                  <c:v>7.64415430445945</c:v>
                </c:pt>
                <c:pt idx="24">
                  <c:v>7.8144605203271196</c:v>
                </c:pt>
                <c:pt idx="25">
                  <c:v>7.9341918299320104</c:v>
                </c:pt>
                <c:pt idx="26">
                  <c:v>6.9565521366059802</c:v>
                </c:pt>
                <c:pt idx="27">
                  <c:v>7.1740900267136203</c:v>
                </c:pt>
                <c:pt idx="28">
                  <c:v>7.4207232932734897</c:v>
                </c:pt>
                <c:pt idx="29">
                  <c:v>7.5885593821829804</c:v>
                </c:pt>
                <c:pt idx="30">
                  <c:v>7.7824693493705697</c:v>
                </c:pt>
                <c:pt idx="31">
                  <c:v>8.1426602253738203</c:v>
                </c:pt>
                <c:pt idx="32">
                  <c:v>8.2662265260296994</c:v>
                </c:pt>
                <c:pt idx="33">
                  <c:v>8.3404855727795901</c:v>
                </c:pt>
                <c:pt idx="34">
                  <c:v>8.4440591978652293</c:v>
                </c:pt>
                <c:pt idx="35">
                  <c:v>8.5098852906103097</c:v>
                </c:pt>
                <c:pt idx="36">
                  <c:v>7.8745643464669097</c:v>
                </c:pt>
                <c:pt idx="37">
                  <c:v>7.9965899866507497</c:v>
                </c:pt>
                <c:pt idx="38">
                  <c:v>8.1514505993580606</c:v>
                </c:pt>
                <c:pt idx="39">
                  <c:v>8.2487764582094503</c:v>
                </c:pt>
                <c:pt idx="40">
                  <c:v>8.3748985202259991</c:v>
                </c:pt>
              </c:numCache>
            </c:numRef>
          </c:val>
          <c:smooth val="0"/>
          <c:extLst>
            <c:ext xmlns:c16="http://schemas.microsoft.com/office/drawing/2014/chart" uri="{C3380CC4-5D6E-409C-BE32-E72D297353CC}">
              <c16:uniqueId val="{00000000-135C-4A54-A73D-BFF8794F3EB7}"/>
            </c:ext>
          </c:extLst>
        </c:ser>
        <c:ser>
          <c:idx val="1"/>
          <c:order val="1"/>
          <c:spPr>
            <a:ln w="28575" cap="rnd">
              <a:solidFill>
                <a:schemeClr val="accent2"/>
              </a:solidFill>
              <a:round/>
            </a:ln>
            <a:effectLst/>
          </c:spPr>
          <c:marker>
            <c:symbol val="none"/>
          </c:marker>
          <c:val>
            <c:numRef>
              <c:f>Sheet1!$D$4:$D$44</c:f>
              <c:numCache>
                <c:formatCode>General</c:formatCode>
                <c:ptCount val="41"/>
                <c:pt idx="0">
                  <c:v>10</c:v>
                </c:pt>
                <c:pt idx="1">
                  <c:v>9.9999999999999805</c:v>
                </c:pt>
                <c:pt idx="2">
                  <c:v>2.6816884382541599</c:v>
                </c:pt>
                <c:pt idx="3">
                  <c:v>3.5630593500495</c:v>
                </c:pt>
                <c:pt idx="4">
                  <c:v>4.2532634657725401</c:v>
                </c:pt>
                <c:pt idx="5">
                  <c:v>253.63173863074601</c:v>
                </c:pt>
                <c:pt idx="6">
                  <c:v>239.57809648807699</c:v>
                </c:pt>
                <c:pt idx="7">
                  <c:v>1.94000613049061</c:v>
                </c:pt>
                <c:pt idx="8">
                  <c:v>2.9582972864591901</c:v>
                </c:pt>
                <c:pt idx="9">
                  <c:v>3.8323978553942499</c:v>
                </c:pt>
                <c:pt idx="10">
                  <c:v>-1.53400192789427</c:v>
                </c:pt>
                <c:pt idx="11">
                  <c:v>-0.216477068212718</c:v>
                </c:pt>
                <c:pt idx="12">
                  <c:v>6.7191816648681097</c:v>
                </c:pt>
                <c:pt idx="13">
                  <c:v>7.0137090867332201</c:v>
                </c:pt>
                <c:pt idx="14">
                  <c:v>7.1744988801770102</c:v>
                </c:pt>
                <c:pt idx="15">
                  <c:v>-184.97972330554299</c:v>
                </c:pt>
                <c:pt idx="16">
                  <c:v>-176.456911775897</c:v>
                </c:pt>
                <c:pt idx="17">
                  <c:v>5.97921067770144</c:v>
                </c:pt>
                <c:pt idx="18">
                  <c:v>6.29965944014603</c:v>
                </c:pt>
                <c:pt idx="19">
                  <c:v>6.63937318934041</c:v>
                </c:pt>
                <c:pt idx="20">
                  <c:v>12.0427071197453</c:v>
                </c:pt>
                <c:pt idx="21">
                  <c:v>11.7065137385281</c:v>
                </c:pt>
                <c:pt idx="22">
                  <c:v>7.0486971706534201</c:v>
                </c:pt>
                <c:pt idx="23">
                  <c:v>7.25183840995998</c:v>
                </c:pt>
                <c:pt idx="24">
                  <c:v>7.4609472012881097</c:v>
                </c:pt>
                <c:pt idx="25">
                  <c:v>161.27751605065899</c:v>
                </c:pt>
                <c:pt idx="26">
                  <c:v>156.50415929768599</c:v>
                </c:pt>
                <c:pt idx="27">
                  <c:v>6.9691683614674602</c:v>
                </c:pt>
                <c:pt idx="28">
                  <c:v>7.2100085239650298</c:v>
                </c:pt>
                <c:pt idx="29">
                  <c:v>7.4598475295824596</c:v>
                </c:pt>
                <c:pt idx="30">
                  <c:v>3.68920001099865</c:v>
                </c:pt>
                <c:pt idx="31">
                  <c:v>4.3130701646976597</c:v>
                </c:pt>
                <c:pt idx="32">
                  <c:v>8.6384183857247496</c:v>
                </c:pt>
                <c:pt idx="33">
                  <c:v>8.7441581269427697</c:v>
                </c:pt>
                <c:pt idx="34">
                  <c:v>8.7429897741805593</c:v>
                </c:pt>
                <c:pt idx="35">
                  <c:v>-121.32057098339099</c:v>
                </c:pt>
                <c:pt idx="36">
                  <c:v>-117.944443921993</c:v>
                </c:pt>
                <c:pt idx="37">
                  <c:v>8.2219124364306708</c:v>
                </c:pt>
                <c:pt idx="38">
                  <c:v>8.2872387758729804</c:v>
                </c:pt>
                <c:pt idx="39">
                  <c:v>8.4020964011736492</c:v>
                </c:pt>
                <c:pt idx="40">
                  <c:v>12.016232857850101</c:v>
                </c:pt>
              </c:numCache>
            </c:numRef>
          </c:val>
          <c:smooth val="0"/>
          <c:extLst>
            <c:ext xmlns:c16="http://schemas.microsoft.com/office/drawing/2014/chart" uri="{C3380CC4-5D6E-409C-BE32-E72D297353CC}">
              <c16:uniqueId val="{00000001-135C-4A54-A73D-BFF8794F3EB7}"/>
            </c:ext>
          </c:extLst>
        </c:ser>
        <c:ser>
          <c:idx val="2"/>
          <c:order val="2"/>
          <c:spPr>
            <a:ln w="28575" cap="rnd">
              <a:solidFill>
                <a:schemeClr val="accent3"/>
              </a:solidFill>
              <a:round/>
            </a:ln>
            <a:effectLst/>
          </c:spPr>
          <c:marker>
            <c:symbol val="none"/>
          </c:marker>
          <c:val>
            <c:numRef>
              <c:f>Sheet1!$E$4:$E$44</c:f>
              <c:numCache>
                <c:formatCode>General</c:formatCode>
                <c:ptCount val="41"/>
                <c:pt idx="0">
                  <c:v>10</c:v>
                </c:pt>
                <c:pt idx="1">
                  <c:v>9.9999999999999805</c:v>
                </c:pt>
                <c:pt idx="2">
                  <c:v>9.9999999999999805</c:v>
                </c:pt>
                <c:pt idx="3">
                  <c:v>3.1261783759566</c:v>
                </c:pt>
                <c:pt idx="4">
                  <c:v>258.752589251872</c:v>
                </c:pt>
                <c:pt idx="5">
                  <c:v>244.23262954301501</c:v>
                </c:pt>
                <c:pt idx="6">
                  <c:v>244.67621354765799</c:v>
                </c:pt>
                <c:pt idx="7">
                  <c:v>231.75044951242299</c:v>
                </c:pt>
                <c:pt idx="8">
                  <c:v>2.54201290771966</c:v>
                </c:pt>
                <c:pt idx="9">
                  <c:v>-2.9457924606719201</c:v>
                </c:pt>
                <c:pt idx="10">
                  <c:v>-1.3785997511702699</c:v>
                </c:pt>
                <c:pt idx="11">
                  <c:v>-0.22251134765185199</c:v>
                </c:pt>
                <c:pt idx="12">
                  <c:v>0.92982598269379602</c:v>
                </c:pt>
                <c:pt idx="13">
                  <c:v>7.41828031481315</c:v>
                </c:pt>
                <c:pt idx="14">
                  <c:v>-188.379183183322</c:v>
                </c:pt>
                <c:pt idx="15">
                  <c:v>-179.65871154628999</c:v>
                </c:pt>
                <c:pt idx="16">
                  <c:v>-178.650723732442</c:v>
                </c:pt>
                <c:pt idx="17">
                  <c:v>-170.799288666357</c:v>
                </c:pt>
                <c:pt idx="18">
                  <c:v>6.6350258012711301</c:v>
                </c:pt>
                <c:pt idx="19">
                  <c:v>12.2430634572115</c:v>
                </c:pt>
                <c:pt idx="20">
                  <c:v>11.862253729209399</c:v>
                </c:pt>
                <c:pt idx="21">
                  <c:v>11.6016164357289</c:v>
                </c:pt>
                <c:pt idx="22">
                  <c:v>11.286534312842999</c:v>
                </c:pt>
                <c:pt idx="23">
                  <c:v>6.8804937611894204</c:v>
                </c:pt>
                <c:pt idx="24">
                  <c:v>163.163507326597</c:v>
                </c:pt>
                <c:pt idx="25">
                  <c:v>158.34313317241899</c:v>
                </c:pt>
                <c:pt idx="26">
                  <c:v>157.92422228927899</c:v>
                </c:pt>
                <c:pt idx="27">
                  <c:v>153.41350694990399</c:v>
                </c:pt>
                <c:pt idx="28">
                  <c:v>7.0270696784630697</c:v>
                </c:pt>
                <c:pt idx="29">
                  <c:v>3.1823896229374999</c:v>
                </c:pt>
                <c:pt idx="30">
                  <c:v>3.88058752362367</c:v>
                </c:pt>
                <c:pt idx="31">
                  <c:v>4.3476668044970799</c:v>
                </c:pt>
                <c:pt idx="32">
                  <c:v>4.9313862575804297</c:v>
                </c:pt>
                <c:pt idx="33">
                  <c:v>9.0441043688466607</c:v>
                </c:pt>
                <c:pt idx="34">
                  <c:v>-122.763136562238</c:v>
                </c:pt>
                <c:pt idx="35">
                  <c:v>-119.37873842811899</c:v>
                </c:pt>
                <c:pt idx="36">
                  <c:v>-118.62230209124</c:v>
                </c:pt>
                <c:pt idx="37">
                  <c:v>-115.43699821624701</c:v>
                </c:pt>
                <c:pt idx="38">
                  <c:v>8.4783474862520301</c:v>
                </c:pt>
                <c:pt idx="39">
                  <c:v>12.169494997142101</c:v>
                </c:pt>
                <c:pt idx="40">
                  <c:v>11.8584075001878</c:v>
                </c:pt>
              </c:numCache>
            </c:numRef>
          </c:val>
          <c:smooth val="0"/>
          <c:extLst>
            <c:ext xmlns:c16="http://schemas.microsoft.com/office/drawing/2014/chart" uri="{C3380CC4-5D6E-409C-BE32-E72D297353CC}">
              <c16:uniqueId val="{00000002-135C-4A54-A73D-BFF8794F3EB7}"/>
            </c:ext>
          </c:extLst>
        </c:ser>
        <c:ser>
          <c:idx val="3"/>
          <c:order val="3"/>
          <c:spPr>
            <a:ln w="28575" cap="rnd">
              <a:solidFill>
                <a:schemeClr val="accent4"/>
              </a:solidFill>
              <a:round/>
            </a:ln>
            <a:effectLst/>
          </c:spPr>
          <c:marker>
            <c:symbol val="none"/>
          </c:marker>
          <c:val>
            <c:numRef>
              <c:f>Sheet1!$F$4:$F$44</c:f>
              <c:numCache>
                <c:formatCode>General</c:formatCode>
                <c:ptCount val="41"/>
                <c:pt idx="0">
                  <c:v>10</c:v>
                </c:pt>
                <c:pt idx="1">
                  <c:v>9.9999999999999805</c:v>
                </c:pt>
                <c:pt idx="2">
                  <c:v>9.9999999999999805</c:v>
                </c:pt>
                <c:pt idx="3">
                  <c:v>271.93006444184198</c:v>
                </c:pt>
                <c:pt idx="4">
                  <c:v>249.17175709962601</c:v>
                </c:pt>
                <c:pt idx="5">
                  <c:v>249.702820026924</c:v>
                </c:pt>
                <c:pt idx="6">
                  <c:v>236.331960820451</c:v>
                </c:pt>
                <c:pt idx="7">
                  <c:v>236.796847761468</c:v>
                </c:pt>
                <c:pt idx="8">
                  <c:v>218.38481402055899</c:v>
                </c:pt>
                <c:pt idx="9">
                  <c:v>-2.8981276227208701</c:v>
                </c:pt>
                <c:pt idx="10">
                  <c:v>-1.4863565367676701</c:v>
                </c:pt>
                <c:pt idx="11">
                  <c:v>-0.11400152058636701</c:v>
                </c:pt>
                <c:pt idx="12">
                  <c:v>0.84328499787192002</c:v>
                </c:pt>
                <c:pt idx="13">
                  <c:v>-198.356364471349</c:v>
                </c:pt>
                <c:pt idx="14">
                  <c:v>-183.04074010975799</c:v>
                </c:pt>
                <c:pt idx="15">
                  <c:v>-182.00309894107099</c:v>
                </c:pt>
                <c:pt idx="16">
                  <c:v>-173.962761020188</c:v>
                </c:pt>
                <c:pt idx="17">
                  <c:v>-173.13155296710499</c:v>
                </c:pt>
                <c:pt idx="18">
                  <c:v>-160.41835710002999</c:v>
                </c:pt>
                <c:pt idx="19">
                  <c:v>12.0919362060911</c:v>
                </c:pt>
                <c:pt idx="20">
                  <c:v>11.774861254870499</c:v>
                </c:pt>
                <c:pt idx="21">
                  <c:v>11.419049651343901</c:v>
                </c:pt>
                <c:pt idx="22">
                  <c:v>11.252393827385299</c:v>
                </c:pt>
                <c:pt idx="23">
                  <c:v>169.79024348660701</c:v>
                </c:pt>
                <c:pt idx="24">
                  <c:v>160.21769195687199</c:v>
                </c:pt>
                <c:pt idx="25">
                  <c:v>159.794936529891</c:v>
                </c:pt>
                <c:pt idx="26">
                  <c:v>155.23930164922001</c:v>
                </c:pt>
                <c:pt idx="27">
                  <c:v>154.87338747757599</c:v>
                </c:pt>
                <c:pt idx="28">
                  <c:v>146.483460536693</c:v>
                </c:pt>
                <c:pt idx="29">
                  <c:v>3.3334621582581501</c:v>
                </c:pt>
                <c:pt idx="30">
                  <c:v>3.8812898487406202</c:v>
                </c:pt>
                <c:pt idx="31">
                  <c:v>4.5339365048391898</c:v>
                </c:pt>
                <c:pt idx="32">
                  <c:v>4.9032996254312096</c:v>
                </c:pt>
                <c:pt idx="33">
                  <c:v>-128.40503310293201</c:v>
                </c:pt>
                <c:pt idx="34">
                  <c:v>-120.834411446714</c:v>
                </c:pt>
                <c:pt idx="35">
                  <c:v>-120.05490068984101</c:v>
                </c:pt>
                <c:pt idx="36">
                  <c:v>-116.86252493075899</c:v>
                </c:pt>
                <c:pt idx="37">
                  <c:v>-116.17645942283301</c:v>
                </c:pt>
                <c:pt idx="38">
                  <c:v>-109.480843734483</c:v>
                </c:pt>
                <c:pt idx="39">
                  <c:v>12.0381563168336</c:v>
                </c:pt>
                <c:pt idx="40">
                  <c:v>11.778950288782699</c:v>
                </c:pt>
              </c:numCache>
            </c:numRef>
          </c:val>
          <c:smooth val="0"/>
          <c:extLst>
            <c:ext xmlns:c16="http://schemas.microsoft.com/office/drawing/2014/chart" uri="{C3380CC4-5D6E-409C-BE32-E72D297353CC}">
              <c16:uniqueId val="{00000003-135C-4A54-A73D-BFF8794F3EB7}"/>
            </c:ext>
          </c:extLst>
        </c:ser>
        <c:ser>
          <c:idx val="4"/>
          <c:order val="4"/>
          <c:spPr>
            <a:ln w="28575" cap="rnd">
              <a:solidFill>
                <a:schemeClr val="accent5"/>
              </a:solidFill>
              <a:round/>
            </a:ln>
            <a:effectLst/>
          </c:spPr>
          <c:marker>
            <c:symbol val="none"/>
          </c:marker>
          <c:val>
            <c:numRef>
              <c:f>Sheet1!$G$4:$G$44</c:f>
              <c:numCache>
                <c:formatCode>General</c:formatCode>
                <c:ptCount val="41"/>
                <c:pt idx="0">
                  <c:v>10</c:v>
                </c:pt>
                <c:pt idx="1">
                  <c:v>9.9999999999999805</c:v>
                </c:pt>
                <c:pt idx="2">
                  <c:v>279.97180418473801</c:v>
                </c:pt>
                <c:pt idx="3">
                  <c:v>262.73410917663102</c:v>
                </c:pt>
                <c:pt idx="4">
                  <c:v>262.77917539123303</c:v>
                </c:pt>
                <c:pt idx="5">
                  <c:v>241.21026677945201</c:v>
                </c:pt>
                <c:pt idx="6">
                  <c:v>241.76370669229601</c:v>
                </c:pt>
                <c:pt idx="7">
                  <c:v>222.907448952593</c:v>
                </c:pt>
                <c:pt idx="8">
                  <c:v>223.85104922957399</c:v>
                </c:pt>
                <c:pt idx="9">
                  <c:v>213.56211710912299</c:v>
                </c:pt>
                <c:pt idx="10">
                  <c:v>-1.48167797725599</c:v>
                </c:pt>
                <c:pt idx="11">
                  <c:v>-0.30009642747961601</c:v>
                </c:pt>
                <c:pt idx="12">
                  <c:v>-203.958602456395</c:v>
                </c:pt>
                <c:pt idx="13">
                  <c:v>-193.53361599037399</c:v>
                </c:pt>
                <c:pt idx="14">
                  <c:v>-191.92683925922699</c:v>
                </c:pt>
                <c:pt idx="15">
                  <c:v>-177.312471294245</c:v>
                </c:pt>
                <c:pt idx="16">
                  <c:v>-176.45376002817599</c:v>
                </c:pt>
                <c:pt idx="17">
                  <c:v>-163.54938563121499</c:v>
                </c:pt>
                <c:pt idx="18">
                  <c:v>-163.27988976304101</c:v>
                </c:pt>
                <c:pt idx="19">
                  <c:v>-157.098631448617</c:v>
                </c:pt>
                <c:pt idx="20">
                  <c:v>11.6203629953716</c:v>
                </c:pt>
                <c:pt idx="21">
                  <c:v>11.404433477537101</c:v>
                </c:pt>
                <c:pt idx="22">
                  <c:v>172.86988640325899</c:v>
                </c:pt>
                <c:pt idx="23">
                  <c:v>167.19335134409499</c:v>
                </c:pt>
                <c:pt idx="24">
                  <c:v>166.40255313958201</c:v>
                </c:pt>
                <c:pt idx="25">
                  <c:v>157.102711982719</c:v>
                </c:pt>
                <c:pt idx="26">
                  <c:v>156.73354270821</c:v>
                </c:pt>
                <c:pt idx="27">
                  <c:v>148.29633221296999</c:v>
                </c:pt>
                <c:pt idx="28">
                  <c:v>148.295544876044</c:v>
                </c:pt>
                <c:pt idx="29">
                  <c:v>144.63162933619401</c:v>
                </c:pt>
                <c:pt idx="30">
                  <c:v>4.0284164294710099</c:v>
                </c:pt>
                <c:pt idx="31">
                  <c:v>4.4713168517687398</c:v>
                </c:pt>
                <c:pt idx="32">
                  <c:v>-130.87016023770801</c:v>
                </c:pt>
                <c:pt idx="33">
                  <c:v>-126.823061209545</c:v>
                </c:pt>
                <c:pt idx="34">
                  <c:v>-125.683671756449</c:v>
                </c:pt>
                <c:pt idx="35">
                  <c:v>-118.31070593954399</c:v>
                </c:pt>
                <c:pt idx="36">
                  <c:v>-117.602115650461</c:v>
                </c:pt>
                <c:pt idx="37">
                  <c:v>-110.897401735573</c:v>
                </c:pt>
                <c:pt idx="38">
                  <c:v>-110.56873416437899</c:v>
                </c:pt>
                <c:pt idx="39">
                  <c:v>-108.04062102177301</c:v>
                </c:pt>
                <c:pt idx="40">
                  <c:v>11.6405683252054</c:v>
                </c:pt>
              </c:numCache>
            </c:numRef>
          </c:val>
          <c:smooth val="0"/>
          <c:extLst>
            <c:ext xmlns:c16="http://schemas.microsoft.com/office/drawing/2014/chart" uri="{C3380CC4-5D6E-409C-BE32-E72D297353CC}">
              <c16:uniqueId val="{00000004-135C-4A54-A73D-BFF8794F3EB7}"/>
            </c:ext>
          </c:extLst>
        </c:ser>
        <c:ser>
          <c:idx val="5"/>
          <c:order val="5"/>
          <c:spPr>
            <a:ln w="28575" cap="rnd">
              <a:solidFill>
                <a:schemeClr val="accent6"/>
              </a:solidFill>
              <a:round/>
            </a:ln>
            <a:effectLst/>
          </c:spPr>
          <c:marker>
            <c:symbol val="none"/>
          </c:marker>
          <c:val>
            <c:numRef>
              <c:f>Sheet1!$H$4:$H$44</c:f>
              <c:numCache>
                <c:formatCode>General</c:formatCode>
                <c:ptCount val="41"/>
                <c:pt idx="0">
                  <c:v>10</c:v>
                </c:pt>
                <c:pt idx="1">
                  <c:v>289.177769733258</c:v>
                </c:pt>
                <c:pt idx="2">
                  <c:v>270.76583863621801</c:v>
                </c:pt>
                <c:pt idx="3">
                  <c:v>270.78585920283501</c:v>
                </c:pt>
                <c:pt idx="4">
                  <c:v>254.717618694149</c:v>
                </c:pt>
                <c:pt idx="5">
                  <c:v>254.787635664356</c:v>
                </c:pt>
                <c:pt idx="6">
                  <c:v>227.74601494749299</c:v>
                </c:pt>
                <c:pt idx="7">
                  <c:v>228.77984793887401</c:v>
                </c:pt>
                <c:pt idx="8">
                  <c:v>218.07441354193301</c:v>
                </c:pt>
                <c:pt idx="9">
                  <c:v>218.92798930373601</c:v>
                </c:pt>
                <c:pt idx="10">
                  <c:v>209.05463054166901</c:v>
                </c:pt>
                <c:pt idx="11">
                  <c:v>-210.41512296354401</c:v>
                </c:pt>
                <c:pt idx="12">
                  <c:v>-199.30094127318901</c:v>
                </c:pt>
                <c:pt idx="13">
                  <c:v>-197.51192964774199</c:v>
                </c:pt>
                <c:pt idx="14">
                  <c:v>-187.774148246961</c:v>
                </c:pt>
                <c:pt idx="15">
                  <c:v>-186.349117693056</c:v>
                </c:pt>
                <c:pt idx="16">
                  <c:v>-166.876649088063</c:v>
                </c:pt>
                <c:pt idx="17">
                  <c:v>-166.581533696603</c:v>
                </c:pt>
                <c:pt idx="18">
                  <c:v>-160.22473741740299</c:v>
                </c:pt>
                <c:pt idx="19">
                  <c:v>-159.980820953463</c:v>
                </c:pt>
                <c:pt idx="20">
                  <c:v>-153.97483406055599</c:v>
                </c:pt>
                <c:pt idx="21">
                  <c:v>176.26524805703801</c:v>
                </c:pt>
                <c:pt idx="22">
                  <c:v>170.322700105336</c:v>
                </c:pt>
                <c:pt idx="23">
                  <c:v>169.47724813894499</c:v>
                </c:pt>
                <c:pt idx="24">
                  <c:v>164.066315955568</c:v>
                </c:pt>
                <c:pt idx="25">
                  <c:v>163.33009141291899</c:v>
                </c:pt>
                <c:pt idx="26">
                  <c:v>150.15056329234201</c:v>
                </c:pt>
                <c:pt idx="27">
                  <c:v>150.14727348527001</c:v>
                </c:pt>
                <c:pt idx="28">
                  <c:v>146.442913338089</c:v>
                </c:pt>
                <c:pt idx="29">
                  <c:v>146.44462628048601</c:v>
                </c:pt>
                <c:pt idx="30">
                  <c:v>142.82112035049201</c:v>
                </c:pt>
                <c:pt idx="31">
                  <c:v>-133.59645859383301</c:v>
                </c:pt>
                <c:pt idx="32">
                  <c:v>-129.35685929508</c:v>
                </c:pt>
                <c:pt idx="33">
                  <c:v>-128.14561771955701</c:v>
                </c:pt>
                <c:pt idx="34">
                  <c:v>-124.29077976113</c:v>
                </c:pt>
                <c:pt idx="35">
                  <c:v>-123.223157634055</c:v>
                </c:pt>
                <c:pt idx="36">
                  <c:v>-112.339080056863</c:v>
                </c:pt>
                <c:pt idx="37">
                  <c:v>-111.988537661736</c:v>
                </c:pt>
                <c:pt idx="38">
                  <c:v>-109.456214406276</c:v>
                </c:pt>
                <c:pt idx="39">
                  <c:v>-109.149406872249</c:v>
                </c:pt>
                <c:pt idx="40">
                  <c:v>-106.625501022522</c:v>
                </c:pt>
              </c:numCache>
            </c:numRef>
          </c:val>
          <c:smooth val="0"/>
          <c:extLst>
            <c:ext xmlns:c16="http://schemas.microsoft.com/office/drawing/2014/chart" uri="{C3380CC4-5D6E-409C-BE32-E72D297353CC}">
              <c16:uniqueId val="{00000005-135C-4A54-A73D-BFF8794F3EB7}"/>
            </c:ext>
          </c:extLst>
        </c:ser>
        <c:dLbls>
          <c:showLegendKey val="0"/>
          <c:showVal val="0"/>
          <c:showCatName val="0"/>
          <c:showSerName val="0"/>
          <c:showPercent val="0"/>
          <c:showBubbleSize val="0"/>
        </c:dLbls>
        <c:smooth val="0"/>
        <c:axId val="1597932911"/>
        <c:axId val="1597934831"/>
      </c:lineChart>
      <c:catAx>
        <c:axId val="159793291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7934831"/>
        <c:crosses val="autoZero"/>
        <c:auto val="1"/>
        <c:lblAlgn val="ctr"/>
        <c:lblOffset val="100"/>
        <c:noMultiLvlLbl val="0"/>
      </c:catAx>
      <c:valAx>
        <c:axId val="1597934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7932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BDC244-BB98-4B64-B3DC-6C6A9566962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547FF46-4621-4451-B94A-9B0173007D08}">
      <dgm:prSet/>
      <dgm:spPr/>
      <dgm:t>
        <a:bodyPr/>
        <a:lstStyle/>
        <a:p>
          <a:pPr>
            <a:lnSpc>
              <a:spcPct val="100000"/>
            </a:lnSpc>
          </a:pPr>
          <a:r>
            <a:rPr lang="en-IN" dirty="0">
              <a:latin typeface="Times New Roman" panose="02020603050405020304" pitchFamily="18" charset="0"/>
              <a:cs typeface="Times New Roman" panose="02020603050405020304" pitchFamily="18" charset="0"/>
            </a:rPr>
            <a:t>A water tank of head 15 m  has been used for this analysis and pipe connecting it to the valve</a:t>
          </a:r>
          <a:r>
            <a:rPr lang="en-IN" dirty="0"/>
            <a:t>.</a:t>
          </a:r>
          <a:endParaRPr lang="en-US" dirty="0"/>
        </a:p>
      </dgm:t>
    </dgm:pt>
    <dgm:pt modelId="{CBFE5CCD-CF95-47F1-B722-039EBE4442F7}" type="parTrans" cxnId="{4BABDA38-52BE-46D8-86F5-E91E03246226}">
      <dgm:prSet/>
      <dgm:spPr/>
      <dgm:t>
        <a:bodyPr/>
        <a:lstStyle/>
        <a:p>
          <a:endParaRPr lang="en-US"/>
        </a:p>
      </dgm:t>
    </dgm:pt>
    <dgm:pt modelId="{4235A87E-94B3-4B0A-A808-D8BBFBC05238}" type="sibTrans" cxnId="{4BABDA38-52BE-46D8-86F5-E91E03246226}">
      <dgm:prSet/>
      <dgm:spPr/>
      <dgm:t>
        <a:bodyPr/>
        <a:lstStyle/>
        <a:p>
          <a:pPr>
            <a:lnSpc>
              <a:spcPct val="100000"/>
            </a:lnSpc>
          </a:pPr>
          <a:endParaRPr lang="en-US"/>
        </a:p>
      </dgm:t>
    </dgm:pt>
    <dgm:pt modelId="{ED7C5320-D82E-4711-BF08-70266A8B90AB}">
      <dgm:prSet/>
      <dgm:spPr/>
      <dgm:t>
        <a:bodyPr/>
        <a:lstStyle/>
        <a:p>
          <a:pPr>
            <a:lnSpc>
              <a:spcPct val="100000"/>
            </a:lnSpc>
          </a:pPr>
          <a:r>
            <a:rPr lang="en-IN" dirty="0">
              <a:latin typeface="Times New Roman" panose="02020603050405020304" pitchFamily="18" charset="0"/>
              <a:cs typeface="Times New Roman" panose="02020603050405020304" pitchFamily="18" charset="0"/>
            </a:rPr>
            <a:t>Pipe is of diameter 0.35 m and length 100 m with a thickness of 0.01 m.</a:t>
          </a:r>
          <a:endParaRPr lang="en-US" dirty="0">
            <a:latin typeface="Times New Roman" panose="02020603050405020304" pitchFamily="18" charset="0"/>
            <a:cs typeface="Times New Roman" panose="02020603050405020304" pitchFamily="18" charset="0"/>
          </a:endParaRPr>
        </a:p>
      </dgm:t>
    </dgm:pt>
    <dgm:pt modelId="{313E254F-06FD-4EB8-BB77-140CB98F84D2}" type="parTrans" cxnId="{416CDF98-A91D-4FB2-83DA-566A91B1DD54}">
      <dgm:prSet/>
      <dgm:spPr/>
      <dgm:t>
        <a:bodyPr/>
        <a:lstStyle/>
        <a:p>
          <a:endParaRPr lang="en-US"/>
        </a:p>
      </dgm:t>
    </dgm:pt>
    <dgm:pt modelId="{18EA4661-465E-4151-A69F-D8F748530774}" type="sibTrans" cxnId="{416CDF98-A91D-4FB2-83DA-566A91B1DD54}">
      <dgm:prSet/>
      <dgm:spPr/>
      <dgm:t>
        <a:bodyPr/>
        <a:lstStyle/>
        <a:p>
          <a:pPr>
            <a:lnSpc>
              <a:spcPct val="100000"/>
            </a:lnSpc>
          </a:pPr>
          <a:endParaRPr lang="en-US"/>
        </a:p>
      </dgm:t>
    </dgm:pt>
    <dgm:pt modelId="{1119DB01-49B7-409A-96D6-C8E889C9453A}">
      <dgm:prSet/>
      <dgm:spPr/>
      <dgm:t>
        <a:bodyPr/>
        <a:lstStyle/>
        <a:p>
          <a:pPr>
            <a:lnSpc>
              <a:spcPct val="100000"/>
            </a:lnSpc>
          </a:pPr>
          <a:r>
            <a:rPr lang="en-IN" dirty="0">
              <a:latin typeface="Times New Roman" panose="02020603050405020304" pitchFamily="18" charset="0"/>
              <a:cs typeface="Times New Roman" panose="02020603050405020304" pitchFamily="18" charset="0"/>
            </a:rPr>
            <a:t>Modulus of elasticity (E) = 2.15*10</a:t>
          </a:r>
          <a:r>
            <a:rPr lang="en-IN" baseline="40000" dirty="0">
              <a:latin typeface="Times New Roman" panose="02020603050405020304" pitchFamily="18" charset="0"/>
              <a:cs typeface="Times New Roman" panose="02020603050405020304" pitchFamily="18" charset="0"/>
            </a:rPr>
            <a:t>9  </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F4ECECC8-783C-4196-B5F1-5FF37579440E}" type="parTrans" cxnId="{E7F51CF1-225C-4743-BD32-3D097994D644}">
      <dgm:prSet/>
      <dgm:spPr/>
      <dgm:t>
        <a:bodyPr/>
        <a:lstStyle/>
        <a:p>
          <a:endParaRPr lang="en-US"/>
        </a:p>
      </dgm:t>
    </dgm:pt>
    <dgm:pt modelId="{90F238C6-A693-4337-891C-3C6CD0B0D924}" type="sibTrans" cxnId="{E7F51CF1-225C-4743-BD32-3D097994D644}">
      <dgm:prSet/>
      <dgm:spPr/>
      <dgm:t>
        <a:bodyPr/>
        <a:lstStyle/>
        <a:p>
          <a:pPr>
            <a:lnSpc>
              <a:spcPct val="100000"/>
            </a:lnSpc>
          </a:pPr>
          <a:endParaRPr lang="en-US"/>
        </a:p>
      </dgm:t>
    </dgm:pt>
    <dgm:pt modelId="{BDAC4DAF-BEBC-40B3-A893-117979F411A9}">
      <dgm:prSet/>
      <dgm:spPr/>
      <dgm:t>
        <a:bodyPr/>
        <a:lstStyle/>
        <a:p>
          <a:pPr>
            <a:lnSpc>
              <a:spcPct val="100000"/>
            </a:lnSpc>
          </a:pPr>
          <a:r>
            <a:rPr lang="en-IN" dirty="0">
              <a:latin typeface="Times New Roman" panose="02020603050405020304" pitchFamily="18" charset="0"/>
              <a:cs typeface="Times New Roman" panose="02020603050405020304" pitchFamily="18" charset="0"/>
            </a:rPr>
            <a:t>Entry loss is taken 0.5 (k_entry)</a:t>
          </a:r>
          <a:endParaRPr lang="en-US" dirty="0">
            <a:latin typeface="Times New Roman" panose="02020603050405020304" pitchFamily="18" charset="0"/>
            <a:cs typeface="Times New Roman" panose="02020603050405020304" pitchFamily="18" charset="0"/>
          </a:endParaRPr>
        </a:p>
      </dgm:t>
    </dgm:pt>
    <dgm:pt modelId="{9AA8D7EA-6E2A-4BA9-AD82-886DD662BF3C}" type="parTrans" cxnId="{78334056-BB7F-43C3-9B00-36990F5B0835}">
      <dgm:prSet/>
      <dgm:spPr/>
      <dgm:t>
        <a:bodyPr/>
        <a:lstStyle/>
        <a:p>
          <a:endParaRPr lang="en-US"/>
        </a:p>
      </dgm:t>
    </dgm:pt>
    <dgm:pt modelId="{25A39402-9855-497E-ABA6-975636C0D5C4}" type="sibTrans" cxnId="{78334056-BB7F-43C3-9B00-36990F5B0835}">
      <dgm:prSet/>
      <dgm:spPr/>
      <dgm:t>
        <a:bodyPr/>
        <a:lstStyle/>
        <a:p>
          <a:pPr>
            <a:lnSpc>
              <a:spcPct val="100000"/>
            </a:lnSpc>
          </a:pPr>
          <a:endParaRPr lang="en-US"/>
        </a:p>
      </dgm:t>
    </dgm:pt>
    <dgm:pt modelId="{CA2BBC34-F1F2-4CDF-8C1B-12831CBD6702}">
      <dgm:prSet custT="1"/>
      <dgm:spPr/>
      <dgm:t>
        <a:bodyPr/>
        <a:lstStyle/>
        <a:p>
          <a:pPr>
            <a:lnSpc>
              <a:spcPct val="100000"/>
            </a:lnSpc>
          </a:pPr>
          <a:r>
            <a:rPr lang="en-IN" sz="1200" dirty="0">
              <a:latin typeface="Times New Roman" panose="02020603050405020304" pitchFamily="18" charset="0"/>
              <a:cs typeface="Times New Roman" panose="02020603050405020304" pitchFamily="18" charset="0"/>
            </a:rPr>
            <a:t>The pipe has been divided into 5 sections and 6 nodes.</a:t>
          </a:r>
          <a:endParaRPr lang="en-US" sz="1200" dirty="0">
            <a:latin typeface="Times New Roman" panose="02020603050405020304" pitchFamily="18" charset="0"/>
            <a:cs typeface="Times New Roman" panose="02020603050405020304" pitchFamily="18" charset="0"/>
          </a:endParaRPr>
        </a:p>
      </dgm:t>
    </dgm:pt>
    <dgm:pt modelId="{4A723818-6488-4F89-856A-BC26FE782B73}" type="parTrans" cxnId="{6E7922F2-F81E-4304-86DE-A435B694D4BD}">
      <dgm:prSet/>
      <dgm:spPr/>
      <dgm:t>
        <a:bodyPr/>
        <a:lstStyle/>
        <a:p>
          <a:endParaRPr lang="en-US"/>
        </a:p>
      </dgm:t>
    </dgm:pt>
    <dgm:pt modelId="{4C70EBAA-0C5E-4F27-BF56-FA276AEB7CCE}" type="sibTrans" cxnId="{6E7922F2-F81E-4304-86DE-A435B694D4BD}">
      <dgm:prSet/>
      <dgm:spPr/>
      <dgm:t>
        <a:bodyPr/>
        <a:lstStyle/>
        <a:p>
          <a:endParaRPr lang="en-US"/>
        </a:p>
      </dgm:t>
    </dgm:pt>
    <dgm:pt modelId="{DAD214B3-8BB4-45B5-9817-DC7FC1FECB34}" type="pres">
      <dgm:prSet presAssocID="{B0BDC244-BB98-4B64-B3DC-6C6A9566962C}" presName="root" presStyleCnt="0">
        <dgm:presLayoutVars>
          <dgm:dir/>
          <dgm:resizeHandles val="exact"/>
        </dgm:presLayoutVars>
      </dgm:prSet>
      <dgm:spPr/>
    </dgm:pt>
    <dgm:pt modelId="{6657962E-3537-454C-B78C-E3E362162ABD}" type="pres">
      <dgm:prSet presAssocID="{B0BDC244-BB98-4B64-B3DC-6C6A9566962C}" presName="container" presStyleCnt="0">
        <dgm:presLayoutVars>
          <dgm:dir/>
          <dgm:resizeHandles val="exact"/>
        </dgm:presLayoutVars>
      </dgm:prSet>
      <dgm:spPr/>
    </dgm:pt>
    <dgm:pt modelId="{CCEAF56B-F187-49B8-A108-46C3128F905C}" type="pres">
      <dgm:prSet presAssocID="{E547FF46-4621-4451-B94A-9B0173007D08}" presName="compNode" presStyleCnt="0"/>
      <dgm:spPr/>
    </dgm:pt>
    <dgm:pt modelId="{8F242C2E-6D5C-4D47-852E-62076CC5AAE0}" type="pres">
      <dgm:prSet presAssocID="{E547FF46-4621-4451-B94A-9B0173007D08}" presName="iconBgRect" presStyleLbl="bgShp" presStyleIdx="0" presStyleCnt="5" custScaleX="114246" custScaleY="106060"/>
      <dgm:spPr/>
    </dgm:pt>
    <dgm:pt modelId="{E7FE55A3-7179-49C0-ABC7-E843984F733B}" type="pres">
      <dgm:prSet presAssocID="{E547FF46-4621-4451-B94A-9B0173007D0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nk"/>
        </a:ext>
      </dgm:extLst>
    </dgm:pt>
    <dgm:pt modelId="{75915BB7-286B-4C52-B785-FB3A8B272FF3}" type="pres">
      <dgm:prSet presAssocID="{E547FF46-4621-4451-B94A-9B0173007D08}" presName="spaceRect" presStyleCnt="0"/>
      <dgm:spPr/>
    </dgm:pt>
    <dgm:pt modelId="{8E1F629C-A9C2-4474-AEE7-4F929B8CCC74}" type="pres">
      <dgm:prSet presAssocID="{E547FF46-4621-4451-B94A-9B0173007D08}" presName="textRect" presStyleLbl="revTx" presStyleIdx="0" presStyleCnt="5" custScaleX="121852" custLinFactNeighborX="11571">
        <dgm:presLayoutVars>
          <dgm:chMax val="1"/>
          <dgm:chPref val="1"/>
        </dgm:presLayoutVars>
      </dgm:prSet>
      <dgm:spPr/>
    </dgm:pt>
    <dgm:pt modelId="{44516B75-CA69-46AD-85F4-CD6451A93C57}" type="pres">
      <dgm:prSet presAssocID="{4235A87E-94B3-4B0A-A808-D8BBFBC05238}" presName="sibTrans" presStyleLbl="sibTrans2D1" presStyleIdx="0" presStyleCnt="0"/>
      <dgm:spPr/>
    </dgm:pt>
    <dgm:pt modelId="{56A58E9A-F6B0-4140-9289-1BCBCB129675}" type="pres">
      <dgm:prSet presAssocID="{ED7C5320-D82E-4711-BF08-70266A8B90AB}" presName="compNode" presStyleCnt="0"/>
      <dgm:spPr/>
    </dgm:pt>
    <dgm:pt modelId="{BFB0CB30-0CE2-49CF-A8BC-6B9948DEEBAC}" type="pres">
      <dgm:prSet presAssocID="{ED7C5320-D82E-4711-BF08-70266A8B90AB}" presName="iconBgRect" presStyleLbl="bgShp" presStyleIdx="1" presStyleCnt="5"/>
      <dgm:spPr/>
    </dgm:pt>
    <dgm:pt modelId="{7AED4ED4-02EA-4E5A-B004-8F507CF9713F}" type="pres">
      <dgm:prSet presAssocID="{ED7C5320-D82E-4711-BF08-70266A8B90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ler"/>
        </a:ext>
      </dgm:extLst>
    </dgm:pt>
    <dgm:pt modelId="{0DA95403-24DA-47C3-9BDC-31B0A3EA710F}" type="pres">
      <dgm:prSet presAssocID="{ED7C5320-D82E-4711-BF08-70266A8B90AB}" presName="spaceRect" presStyleCnt="0"/>
      <dgm:spPr/>
    </dgm:pt>
    <dgm:pt modelId="{6B3DED97-3055-419E-A7A7-188B4BB20111}" type="pres">
      <dgm:prSet presAssocID="{ED7C5320-D82E-4711-BF08-70266A8B90AB}" presName="textRect" presStyleLbl="revTx" presStyleIdx="1" presStyleCnt="5">
        <dgm:presLayoutVars>
          <dgm:chMax val="1"/>
          <dgm:chPref val="1"/>
        </dgm:presLayoutVars>
      </dgm:prSet>
      <dgm:spPr/>
    </dgm:pt>
    <dgm:pt modelId="{A8A43B87-07E5-4C0E-8159-6EE495D90C2D}" type="pres">
      <dgm:prSet presAssocID="{18EA4661-465E-4151-A69F-D8F748530774}" presName="sibTrans" presStyleLbl="sibTrans2D1" presStyleIdx="0" presStyleCnt="0"/>
      <dgm:spPr/>
    </dgm:pt>
    <dgm:pt modelId="{20C28018-EC98-4636-930A-160B4E5DEC2F}" type="pres">
      <dgm:prSet presAssocID="{1119DB01-49B7-409A-96D6-C8E889C9453A}" presName="compNode" presStyleCnt="0"/>
      <dgm:spPr/>
    </dgm:pt>
    <dgm:pt modelId="{7835D2B4-DC18-46C8-8DB0-D5D31CA92305}" type="pres">
      <dgm:prSet presAssocID="{1119DB01-49B7-409A-96D6-C8E889C9453A}" presName="iconBgRect" presStyleLbl="bgShp" presStyleIdx="2" presStyleCnt="5" custScaleX="122472" custScaleY="99961"/>
      <dgm:spPr/>
    </dgm:pt>
    <dgm:pt modelId="{DC01AE2A-B99F-485F-AF78-1B2003F19A61}" type="pres">
      <dgm:prSet presAssocID="{1119DB01-49B7-409A-96D6-C8E889C945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finity"/>
        </a:ext>
      </dgm:extLst>
    </dgm:pt>
    <dgm:pt modelId="{CC2E6A6E-6A0F-426A-9569-49BE4D39F40C}" type="pres">
      <dgm:prSet presAssocID="{1119DB01-49B7-409A-96D6-C8E889C9453A}" presName="spaceRect" presStyleCnt="0"/>
      <dgm:spPr/>
    </dgm:pt>
    <dgm:pt modelId="{EDF79B8A-49FA-445D-84F7-41ABA163738C}" type="pres">
      <dgm:prSet presAssocID="{1119DB01-49B7-409A-96D6-C8E889C9453A}" presName="textRect" presStyleLbl="revTx" presStyleIdx="2" presStyleCnt="5">
        <dgm:presLayoutVars>
          <dgm:chMax val="1"/>
          <dgm:chPref val="1"/>
        </dgm:presLayoutVars>
      </dgm:prSet>
      <dgm:spPr/>
    </dgm:pt>
    <dgm:pt modelId="{12904BED-A68A-4078-87B4-7C366C552224}" type="pres">
      <dgm:prSet presAssocID="{90F238C6-A693-4337-891C-3C6CD0B0D924}" presName="sibTrans" presStyleLbl="sibTrans2D1" presStyleIdx="0" presStyleCnt="0"/>
      <dgm:spPr/>
    </dgm:pt>
    <dgm:pt modelId="{DAE22DB7-1307-494A-943F-3CF05F0C32E7}" type="pres">
      <dgm:prSet presAssocID="{BDAC4DAF-BEBC-40B3-A893-117979F411A9}" presName="compNode" presStyleCnt="0"/>
      <dgm:spPr/>
    </dgm:pt>
    <dgm:pt modelId="{411C28E4-350D-4A11-B7F0-03C793326338}" type="pres">
      <dgm:prSet presAssocID="{BDAC4DAF-BEBC-40B3-A893-117979F411A9}" presName="iconBgRect" presStyleLbl="bgShp" presStyleIdx="3" presStyleCnt="5"/>
      <dgm:spPr/>
    </dgm:pt>
    <dgm:pt modelId="{5FE46750-8D6A-42F5-BEA5-F3B46F5EECAB}" type="pres">
      <dgm:prSet presAssocID="{BDAC4DAF-BEBC-40B3-A893-117979F411A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nimize"/>
        </a:ext>
      </dgm:extLst>
    </dgm:pt>
    <dgm:pt modelId="{01829EF0-9877-4204-9846-899B92F4663E}" type="pres">
      <dgm:prSet presAssocID="{BDAC4DAF-BEBC-40B3-A893-117979F411A9}" presName="spaceRect" presStyleCnt="0"/>
      <dgm:spPr/>
    </dgm:pt>
    <dgm:pt modelId="{05B6160D-93E7-4CDD-84A7-969380F66EF3}" type="pres">
      <dgm:prSet presAssocID="{BDAC4DAF-BEBC-40B3-A893-117979F411A9}" presName="textRect" presStyleLbl="revTx" presStyleIdx="3" presStyleCnt="5">
        <dgm:presLayoutVars>
          <dgm:chMax val="1"/>
          <dgm:chPref val="1"/>
        </dgm:presLayoutVars>
      </dgm:prSet>
      <dgm:spPr/>
    </dgm:pt>
    <dgm:pt modelId="{1B301275-9EEA-4811-A03C-0C3CC8643AF9}" type="pres">
      <dgm:prSet presAssocID="{25A39402-9855-497E-ABA6-975636C0D5C4}" presName="sibTrans" presStyleLbl="sibTrans2D1" presStyleIdx="0" presStyleCnt="0"/>
      <dgm:spPr/>
    </dgm:pt>
    <dgm:pt modelId="{A71F9322-E9BC-4F80-AB01-834AEBB74E47}" type="pres">
      <dgm:prSet presAssocID="{CA2BBC34-F1F2-4CDF-8C1B-12831CBD6702}" presName="compNode" presStyleCnt="0"/>
      <dgm:spPr/>
    </dgm:pt>
    <dgm:pt modelId="{ABB32C49-E040-423C-B4EA-673079E431B0}" type="pres">
      <dgm:prSet presAssocID="{CA2BBC34-F1F2-4CDF-8C1B-12831CBD6702}" presName="iconBgRect" presStyleLbl="bgShp" presStyleIdx="4" presStyleCnt="5" custScaleX="124009" custScaleY="117309"/>
      <dgm:spPr/>
    </dgm:pt>
    <dgm:pt modelId="{389F48F1-665F-4AAD-B4CA-CFC3D8A1C399}" type="pres">
      <dgm:prSet presAssocID="{CA2BBC34-F1F2-4CDF-8C1B-12831CBD67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chart"/>
        </a:ext>
      </dgm:extLst>
    </dgm:pt>
    <dgm:pt modelId="{7076BAB4-60C1-4497-82E3-E35B658A701F}" type="pres">
      <dgm:prSet presAssocID="{CA2BBC34-F1F2-4CDF-8C1B-12831CBD6702}" presName="spaceRect" presStyleCnt="0"/>
      <dgm:spPr/>
    </dgm:pt>
    <dgm:pt modelId="{57EB8B67-4E8B-4A6D-AB8A-571AAADDD1D8}" type="pres">
      <dgm:prSet presAssocID="{CA2BBC34-F1F2-4CDF-8C1B-12831CBD6702}" presName="textRect" presStyleLbl="revTx" presStyleIdx="4" presStyleCnt="5">
        <dgm:presLayoutVars>
          <dgm:chMax val="1"/>
          <dgm:chPref val="1"/>
        </dgm:presLayoutVars>
      </dgm:prSet>
      <dgm:spPr/>
    </dgm:pt>
  </dgm:ptLst>
  <dgm:cxnLst>
    <dgm:cxn modelId="{24FF0414-58EE-4DEF-BDC7-770FF1135DC8}" type="presOf" srcId="{E547FF46-4621-4451-B94A-9B0173007D08}" destId="{8E1F629C-A9C2-4474-AEE7-4F929B8CCC74}" srcOrd="0" destOrd="0" presId="urn:microsoft.com/office/officeart/2018/2/layout/IconCircleList"/>
    <dgm:cxn modelId="{6E9CEB1D-F760-42AB-91CD-D590C54FDD52}" type="presOf" srcId="{BDAC4DAF-BEBC-40B3-A893-117979F411A9}" destId="{05B6160D-93E7-4CDD-84A7-969380F66EF3}" srcOrd="0" destOrd="0" presId="urn:microsoft.com/office/officeart/2018/2/layout/IconCircleList"/>
    <dgm:cxn modelId="{06B72928-4366-41A8-B6A8-3B5BB4280126}" type="presOf" srcId="{4235A87E-94B3-4B0A-A808-D8BBFBC05238}" destId="{44516B75-CA69-46AD-85F4-CD6451A93C57}" srcOrd="0" destOrd="0" presId="urn:microsoft.com/office/officeart/2018/2/layout/IconCircleList"/>
    <dgm:cxn modelId="{EEBC7034-51A3-413E-9C84-4F0249FB9933}" type="presOf" srcId="{18EA4661-465E-4151-A69F-D8F748530774}" destId="{A8A43B87-07E5-4C0E-8159-6EE495D90C2D}" srcOrd="0" destOrd="0" presId="urn:microsoft.com/office/officeart/2018/2/layout/IconCircleList"/>
    <dgm:cxn modelId="{4BABDA38-52BE-46D8-86F5-E91E03246226}" srcId="{B0BDC244-BB98-4B64-B3DC-6C6A9566962C}" destId="{E547FF46-4621-4451-B94A-9B0173007D08}" srcOrd="0" destOrd="0" parTransId="{CBFE5CCD-CF95-47F1-B722-039EBE4442F7}" sibTransId="{4235A87E-94B3-4B0A-A808-D8BBFBC05238}"/>
    <dgm:cxn modelId="{D25C0E73-97A5-45CC-9591-36A958C19ED1}" type="presOf" srcId="{CA2BBC34-F1F2-4CDF-8C1B-12831CBD6702}" destId="{57EB8B67-4E8B-4A6D-AB8A-571AAADDD1D8}" srcOrd="0" destOrd="0" presId="urn:microsoft.com/office/officeart/2018/2/layout/IconCircleList"/>
    <dgm:cxn modelId="{78334056-BB7F-43C3-9B00-36990F5B0835}" srcId="{B0BDC244-BB98-4B64-B3DC-6C6A9566962C}" destId="{BDAC4DAF-BEBC-40B3-A893-117979F411A9}" srcOrd="3" destOrd="0" parTransId="{9AA8D7EA-6E2A-4BA9-AD82-886DD662BF3C}" sibTransId="{25A39402-9855-497E-ABA6-975636C0D5C4}"/>
    <dgm:cxn modelId="{3F831882-C3B1-433B-9C21-AE2194351E35}" type="presOf" srcId="{1119DB01-49B7-409A-96D6-C8E889C9453A}" destId="{EDF79B8A-49FA-445D-84F7-41ABA163738C}" srcOrd="0" destOrd="0" presId="urn:microsoft.com/office/officeart/2018/2/layout/IconCircleList"/>
    <dgm:cxn modelId="{416CDF98-A91D-4FB2-83DA-566A91B1DD54}" srcId="{B0BDC244-BB98-4B64-B3DC-6C6A9566962C}" destId="{ED7C5320-D82E-4711-BF08-70266A8B90AB}" srcOrd="1" destOrd="0" parTransId="{313E254F-06FD-4EB8-BB77-140CB98F84D2}" sibTransId="{18EA4661-465E-4151-A69F-D8F748530774}"/>
    <dgm:cxn modelId="{5DAF10D8-6040-413D-AEC3-4301BF1C2A47}" type="presOf" srcId="{90F238C6-A693-4337-891C-3C6CD0B0D924}" destId="{12904BED-A68A-4078-87B4-7C366C552224}" srcOrd="0" destOrd="0" presId="urn:microsoft.com/office/officeart/2018/2/layout/IconCircleList"/>
    <dgm:cxn modelId="{7D93ADE8-167B-4B27-9E34-537E0CDA3C5F}" type="presOf" srcId="{25A39402-9855-497E-ABA6-975636C0D5C4}" destId="{1B301275-9EEA-4811-A03C-0C3CC8643AF9}" srcOrd="0" destOrd="0" presId="urn:microsoft.com/office/officeart/2018/2/layout/IconCircleList"/>
    <dgm:cxn modelId="{E7F51CF1-225C-4743-BD32-3D097994D644}" srcId="{B0BDC244-BB98-4B64-B3DC-6C6A9566962C}" destId="{1119DB01-49B7-409A-96D6-C8E889C9453A}" srcOrd="2" destOrd="0" parTransId="{F4ECECC8-783C-4196-B5F1-5FF37579440E}" sibTransId="{90F238C6-A693-4337-891C-3C6CD0B0D924}"/>
    <dgm:cxn modelId="{6E7922F2-F81E-4304-86DE-A435B694D4BD}" srcId="{B0BDC244-BB98-4B64-B3DC-6C6A9566962C}" destId="{CA2BBC34-F1F2-4CDF-8C1B-12831CBD6702}" srcOrd="4" destOrd="0" parTransId="{4A723818-6488-4F89-856A-BC26FE782B73}" sibTransId="{4C70EBAA-0C5E-4F27-BF56-FA276AEB7CCE}"/>
    <dgm:cxn modelId="{7233AEF4-EFC3-41AF-BF03-BA34CA4B5014}" type="presOf" srcId="{B0BDC244-BB98-4B64-B3DC-6C6A9566962C}" destId="{DAD214B3-8BB4-45B5-9817-DC7FC1FECB34}" srcOrd="0" destOrd="0" presId="urn:microsoft.com/office/officeart/2018/2/layout/IconCircleList"/>
    <dgm:cxn modelId="{13667EF6-F43C-4EEB-8FD2-9BB82CBA0368}" type="presOf" srcId="{ED7C5320-D82E-4711-BF08-70266A8B90AB}" destId="{6B3DED97-3055-419E-A7A7-188B4BB20111}" srcOrd="0" destOrd="0" presId="urn:microsoft.com/office/officeart/2018/2/layout/IconCircleList"/>
    <dgm:cxn modelId="{2835A345-2F0F-4388-8130-06F97EB051C2}" type="presParOf" srcId="{DAD214B3-8BB4-45B5-9817-DC7FC1FECB34}" destId="{6657962E-3537-454C-B78C-E3E362162ABD}" srcOrd="0" destOrd="0" presId="urn:microsoft.com/office/officeart/2018/2/layout/IconCircleList"/>
    <dgm:cxn modelId="{2E3C6292-A3CA-46E6-898B-392B5C4932FD}" type="presParOf" srcId="{6657962E-3537-454C-B78C-E3E362162ABD}" destId="{CCEAF56B-F187-49B8-A108-46C3128F905C}" srcOrd="0" destOrd="0" presId="urn:microsoft.com/office/officeart/2018/2/layout/IconCircleList"/>
    <dgm:cxn modelId="{3A8AF6EB-097F-40A6-9328-59F09BCDC390}" type="presParOf" srcId="{CCEAF56B-F187-49B8-A108-46C3128F905C}" destId="{8F242C2E-6D5C-4D47-852E-62076CC5AAE0}" srcOrd="0" destOrd="0" presId="urn:microsoft.com/office/officeart/2018/2/layout/IconCircleList"/>
    <dgm:cxn modelId="{79911438-1DA3-43A3-A9FB-AC49F510441E}" type="presParOf" srcId="{CCEAF56B-F187-49B8-A108-46C3128F905C}" destId="{E7FE55A3-7179-49C0-ABC7-E843984F733B}" srcOrd="1" destOrd="0" presId="urn:microsoft.com/office/officeart/2018/2/layout/IconCircleList"/>
    <dgm:cxn modelId="{88C2875A-23B7-4654-BE94-C40C9BA1D423}" type="presParOf" srcId="{CCEAF56B-F187-49B8-A108-46C3128F905C}" destId="{75915BB7-286B-4C52-B785-FB3A8B272FF3}" srcOrd="2" destOrd="0" presId="urn:microsoft.com/office/officeart/2018/2/layout/IconCircleList"/>
    <dgm:cxn modelId="{D04E15A5-CF1A-45CA-BDD7-70CDAD1C7665}" type="presParOf" srcId="{CCEAF56B-F187-49B8-A108-46C3128F905C}" destId="{8E1F629C-A9C2-4474-AEE7-4F929B8CCC74}" srcOrd="3" destOrd="0" presId="urn:microsoft.com/office/officeart/2018/2/layout/IconCircleList"/>
    <dgm:cxn modelId="{FCA9B80E-4CCF-4DE9-A04E-227A8ABD4A7B}" type="presParOf" srcId="{6657962E-3537-454C-B78C-E3E362162ABD}" destId="{44516B75-CA69-46AD-85F4-CD6451A93C57}" srcOrd="1" destOrd="0" presId="urn:microsoft.com/office/officeart/2018/2/layout/IconCircleList"/>
    <dgm:cxn modelId="{DB13F629-5B12-4506-8D42-F6F83A83A73C}" type="presParOf" srcId="{6657962E-3537-454C-B78C-E3E362162ABD}" destId="{56A58E9A-F6B0-4140-9289-1BCBCB129675}" srcOrd="2" destOrd="0" presId="urn:microsoft.com/office/officeart/2018/2/layout/IconCircleList"/>
    <dgm:cxn modelId="{B0AE9B28-FC8B-4634-AF0E-3C511D52C056}" type="presParOf" srcId="{56A58E9A-F6B0-4140-9289-1BCBCB129675}" destId="{BFB0CB30-0CE2-49CF-A8BC-6B9948DEEBAC}" srcOrd="0" destOrd="0" presId="urn:microsoft.com/office/officeart/2018/2/layout/IconCircleList"/>
    <dgm:cxn modelId="{FBDB7172-C0A5-49A5-AE7E-FFC237E4BC89}" type="presParOf" srcId="{56A58E9A-F6B0-4140-9289-1BCBCB129675}" destId="{7AED4ED4-02EA-4E5A-B004-8F507CF9713F}" srcOrd="1" destOrd="0" presId="urn:microsoft.com/office/officeart/2018/2/layout/IconCircleList"/>
    <dgm:cxn modelId="{2016CB8E-6274-40AD-8985-72B5F72C85DE}" type="presParOf" srcId="{56A58E9A-F6B0-4140-9289-1BCBCB129675}" destId="{0DA95403-24DA-47C3-9BDC-31B0A3EA710F}" srcOrd="2" destOrd="0" presId="urn:microsoft.com/office/officeart/2018/2/layout/IconCircleList"/>
    <dgm:cxn modelId="{ACA33890-0B52-4D75-93EC-D5790BA676DC}" type="presParOf" srcId="{56A58E9A-F6B0-4140-9289-1BCBCB129675}" destId="{6B3DED97-3055-419E-A7A7-188B4BB20111}" srcOrd="3" destOrd="0" presId="urn:microsoft.com/office/officeart/2018/2/layout/IconCircleList"/>
    <dgm:cxn modelId="{0A9FF752-EA88-4A4A-B9C0-96098BD2A981}" type="presParOf" srcId="{6657962E-3537-454C-B78C-E3E362162ABD}" destId="{A8A43B87-07E5-4C0E-8159-6EE495D90C2D}" srcOrd="3" destOrd="0" presId="urn:microsoft.com/office/officeart/2018/2/layout/IconCircleList"/>
    <dgm:cxn modelId="{F9593618-1622-44EC-8D73-D9C4263188ED}" type="presParOf" srcId="{6657962E-3537-454C-B78C-E3E362162ABD}" destId="{20C28018-EC98-4636-930A-160B4E5DEC2F}" srcOrd="4" destOrd="0" presId="urn:microsoft.com/office/officeart/2018/2/layout/IconCircleList"/>
    <dgm:cxn modelId="{F9AF6BB5-9943-4C66-90EE-E913D90F16FC}" type="presParOf" srcId="{20C28018-EC98-4636-930A-160B4E5DEC2F}" destId="{7835D2B4-DC18-46C8-8DB0-D5D31CA92305}" srcOrd="0" destOrd="0" presId="urn:microsoft.com/office/officeart/2018/2/layout/IconCircleList"/>
    <dgm:cxn modelId="{CE02BE15-C095-40A1-90FB-E63A604F498F}" type="presParOf" srcId="{20C28018-EC98-4636-930A-160B4E5DEC2F}" destId="{DC01AE2A-B99F-485F-AF78-1B2003F19A61}" srcOrd="1" destOrd="0" presId="urn:microsoft.com/office/officeart/2018/2/layout/IconCircleList"/>
    <dgm:cxn modelId="{F0CDB302-BA4C-4448-9201-B4034BC6797F}" type="presParOf" srcId="{20C28018-EC98-4636-930A-160B4E5DEC2F}" destId="{CC2E6A6E-6A0F-426A-9569-49BE4D39F40C}" srcOrd="2" destOrd="0" presId="urn:microsoft.com/office/officeart/2018/2/layout/IconCircleList"/>
    <dgm:cxn modelId="{F210A7A7-F1D7-4D80-AAEF-2D9C66310E47}" type="presParOf" srcId="{20C28018-EC98-4636-930A-160B4E5DEC2F}" destId="{EDF79B8A-49FA-445D-84F7-41ABA163738C}" srcOrd="3" destOrd="0" presId="urn:microsoft.com/office/officeart/2018/2/layout/IconCircleList"/>
    <dgm:cxn modelId="{8E8D9469-C5E1-4929-B9E0-D747185A9DE5}" type="presParOf" srcId="{6657962E-3537-454C-B78C-E3E362162ABD}" destId="{12904BED-A68A-4078-87B4-7C366C552224}" srcOrd="5" destOrd="0" presId="urn:microsoft.com/office/officeart/2018/2/layout/IconCircleList"/>
    <dgm:cxn modelId="{E3B25041-C824-408F-BDEE-17625C30CF6B}" type="presParOf" srcId="{6657962E-3537-454C-B78C-E3E362162ABD}" destId="{DAE22DB7-1307-494A-943F-3CF05F0C32E7}" srcOrd="6" destOrd="0" presId="urn:microsoft.com/office/officeart/2018/2/layout/IconCircleList"/>
    <dgm:cxn modelId="{DEA4AF05-6C07-400E-9B66-D45F0EB9257B}" type="presParOf" srcId="{DAE22DB7-1307-494A-943F-3CF05F0C32E7}" destId="{411C28E4-350D-4A11-B7F0-03C793326338}" srcOrd="0" destOrd="0" presId="urn:microsoft.com/office/officeart/2018/2/layout/IconCircleList"/>
    <dgm:cxn modelId="{8B05D1AC-71C5-42D5-84C1-8B7094363579}" type="presParOf" srcId="{DAE22DB7-1307-494A-943F-3CF05F0C32E7}" destId="{5FE46750-8D6A-42F5-BEA5-F3B46F5EECAB}" srcOrd="1" destOrd="0" presId="urn:microsoft.com/office/officeart/2018/2/layout/IconCircleList"/>
    <dgm:cxn modelId="{61FC4A91-4F70-44F4-9A02-E8EC0C6E7314}" type="presParOf" srcId="{DAE22DB7-1307-494A-943F-3CF05F0C32E7}" destId="{01829EF0-9877-4204-9846-899B92F4663E}" srcOrd="2" destOrd="0" presId="urn:microsoft.com/office/officeart/2018/2/layout/IconCircleList"/>
    <dgm:cxn modelId="{A24AEB75-E72C-4190-B665-27E88E076361}" type="presParOf" srcId="{DAE22DB7-1307-494A-943F-3CF05F0C32E7}" destId="{05B6160D-93E7-4CDD-84A7-969380F66EF3}" srcOrd="3" destOrd="0" presId="urn:microsoft.com/office/officeart/2018/2/layout/IconCircleList"/>
    <dgm:cxn modelId="{495F8832-CE63-4738-84AB-19B85B88DF93}" type="presParOf" srcId="{6657962E-3537-454C-B78C-E3E362162ABD}" destId="{1B301275-9EEA-4811-A03C-0C3CC8643AF9}" srcOrd="7" destOrd="0" presId="urn:microsoft.com/office/officeart/2018/2/layout/IconCircleList"/>
    <dgm:cxn modelId="{D592884D-FA8F-4B7E-8E3D-28B53708B89D}" type="presParOf" srcId="{6657962E-3537-454C-B78C-E3E362162ABD}" destId="{A71F9322-E9BC-4F80-AB01-834AEBB74E47}" srcOrd="8" destOrd="0" presId="urn:microsoft.com/office/officeart/2018/2/layout/IconCircleList"/>
    <dgm:cxn modelId="{9908AAAE-6AD7-4B7C-A56A-FD158BF58ADD}" type="presParOf" srcId="{A71F9322-E9BC-4F80-AB01-834AEBB74E47}" destId="{ABB32C49-E040-423C-B4EA-673079E431B0}" srcOrd="0" destOrd="0" presId="urn:microsoft.com/office/officeart/2018/2/layout/IconCircleList"/>
    <dgm:cxn modelId="{991759A5-A594-4951-805D-63C7ED5D1B35}" type="presParOf" srcId="{A71F9322-E9BC-4F80-AB01-834AEBB74E47}" destId="{389F48F1-665F-4AAD-B4CA-CFC3D8A1C399}" srcOrd="1" destOrd="0" presId="urn:microsoft.com/office/officeart/2018/2/layout/IconCircleList"/>
    <dgm:cxn modelId="{03EA8C7F-8EFD-4E2D-8BA3-D510BD2E6725}" type="presParOf" srcId="{A71F9322-E9BC-4F80-AB01-834AEBB74E47}" destId="{7076BAB4-60C1-4497-82E3-E35B658A701F}" srcOrd="2" destOrd="0" presId="urn:microsoft.com/office/officeart/2018/2/layout/IconCircleList"/>
    <dgm:cxn modelId="{82687304-7565-4DEC-84CD-C36A3F8A2FC9}" type="presParOf" srcId="{A71F9322-E9BC-4F80-AB01-834AEBB74E47}" destId="{57EB8B67-4E8B-4A6D-AB8A-571AAADDD1D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42C2E-6D5C-4D47-852E-62076CC5AAE0}">
      <dsp:nvSpPr>
        <dsp:cNvPr id="0" name=""/>
        <dsp:cNvSpPr/>
      </dsp:nvSpPr>
      <dsp:spPr>
        <a:xfrm>
          <a:off x="13347" y="453419"/>
          <a:ext cx="752046" cy="6981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E55A3-7179-49C0-ABC7-E843984F733B}">
      <dsp:nvSpPr>
        <dsp:cNvPr id="0" name=""/>
        <dsp:cNvSpPr/>
      </dsp:nvSpPr>
      <dsp:spPr>
        <a:xfrm>
          <a:off x="198472" y="611601"/>
          <a:ext cx="381796" cy="381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F629C-A9C2-4474-AEE7-4F929B8CCC74}">
      <dsp:nvSpPr>
        <dsp:cNvPr id="0" name=""/>
        <dsp:cNvSpPr/>
      </dsp:nvSpPr>
      <dsp:spPr>
        <a:xfrm>
          <a:off x="869571" y="473365"/>
          <a:ext cx="1890698" cy="65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A water tank of head 15 m  has been used for this analysis and pipe connecting it to the valve</a:t>
          </a:r>
          <a:r>
            <a:rPr lang="en-IN" sz="1100" kern="1200" dirty="0"/>
            <a:t>.</a:t>
          </a:r>
          <a:endParaRPr lang="en-US" sz="1100" kern="1200" dirty="0"/>
        </a:p>
      </dsp:txBody>
      <dsp:txXfrm>
        <a:off x="869571" y="473365"/>
        <a:ext cx="1890698" cy="658269"/>
      </dsp:txXfrm>
    </dsp:sp>
    <dsp:sp modelId="{BFB0CB30-0CE2-49CF-A8BC-6B9948DEEBAC}">
      <dsp:nvSpPr>
        <dsp:cNvPr id="0" name=""/>
        <dsp:cNvSpPr/>
      </dsp:nvSpPr>
      <dsp:spPr>
        <a:xfrm>
          <a:off x="2851090" y="473365"/>
          <a:ext cx="658269" cy="6582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D4ED4-02EA-4E5A-B004-8F507CF9713F}">
      <dsp:nvSpPr>
        <dsp:cNvPr id="0" name=""/>
        <dsp:cNvSpPr/>
      </dsp:nvSpPr>
      <dsp:spPr>
        <a:xfrm>
          <a:off x="2989327" y="611601"/>
          <a:ext cx="381796" cy="381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DED97-3055-419E-A7A7-188B4BB20111}">
      <dsp:nvSpPr>
        <dsp:cNvPr id="0" name=""/>
        <dsp:cNvSpPr/>
      </dsp:nvSpPr>
      <dsp:spPr>
        <a:xfrm>
          <a:off x="3650418" y="473365"/>
          <a:ext cx="1551635" cy="65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Pipe is of diameter 0.35 m and length 100 m with a thickness of 0.01 m.</a:t>
          </a:r>
          <a:endParaRPr lang="en-US" sz="1100" kern="1200" dirty="0">
            <a:latin typeface="Times New Roman" panose="02020603050405020304" pitchFamily="18" charset="0"/>
            <a:cs typeface="Times New Roman" panose="02020603050405020304" pitchFamily="18" charset="0"/>
          </a:endParaRPr>
        </a:p>
      </dsp:txBody>
      <dsp:txXfrm>
        <a:off x="3650418" y="473365"/>
        <a:ext cx="1551635" cy="658269"/>
      </dsp:txXfrm>
    </dsp:sp>
    <dsp:sp modelId="{7835D2B4-DC18-46C8-8DB0-D5D31CA92305}">
      <dsp:nvSpPr>
        <dsp:cNvPr id="0" name=""/>
        <dsp:cNvSpPr/>
      </dsp:nvSpPr>
      <dsp:spPr>
        <a:xfrm>
          <a:off x="13347" y="1933574"/>
          <a:ext cx="806195" cy="6580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1AE2A-B99F-485F-AF78-1B2003F19A61}">
      <dsp:nvSpPr>
        <dsp:cNvPr id="0" name=""/>
        <dsp:cNvSpPr/>
      </dsp:nvSpPr>
      <dsp:spPr>
        <a:xfrm>
          <a:off x="225547" y="2071682"/>
          <a:ext cx="381796" cy="381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79B8A-49FA-445D-84F7-41ABA163738C}">
      <dsp:nvSpPr>
        <dsp:cNvPr id="0" name=""/>
        <dsp:cNvSpPr/>
      </dsp:nvSpPr>
      <dsp:spPr>
        <a:xfrm>
          <a:off x="886637" y="1933445"/>
          <a:ext cx="1551635" cy="65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Modulus of elasticity (E) = 2.15*10</a:t>
          </a:r>
          <a:r>
            <a:rPr lang="en-IN" sz="1100" kern="1200" baseline="40000" dirty="0">
              <a:latin typeface="Times New Roman" panose="02020603050405020304" pitchFamily="18" charset="0"/>
              <a:cs typeface="Times New Roman" panose="02020603050405020304" pitchFamily="18" charset="0"/>
            </a:rPr>
            <a:t>9  </a:t>
          </a:r>
          <a:r>
            <a:rPr lang="en-IN" sz="1100" kern="1200" dirty="0">
              <a:latin typeface="Times New Roman" panose="02020603050405020304" pitchFamily="18" charset="0"/>
              <a:cs typeface="Times New Roman" panose="02020603050405020304" pitchFamily="18" charset="0"/>
            </a:rPr>
            <a:t>  </a:t>
          </a:r>
          <a:endParaRPr lang="en-US" sz="1100" kern="1200" dirty="0">
            <a:latin typeface="Times New Roman" panose="02020603050405020304" pitchFamily="18" charset="0"/>
            <a:cs typeface="Times New Roman" panose="02020603050405020304" pitchFamily="18" charset="0"/>
          </a:endParaRPr>
        </a:p>
      </dsp:txBody>
      <dsp:txXfrm>
        <a:off x="886637" y="1933445"/>
        <a:ext cx="1551635" cy="658269"/>
      </dsp:txXfrm>
    </dsp:sp>
    <dsp:sp modelId="{411C28E4-350D-4A11-B7F0-03C793326338}">
      <dsp:nvSpPr>
        <dsp:cNvPr id="0" name=""/>
        <dsp:cNvSpPr/>
      </dsp:nvSpPr>
      <dsp:spPr>
        <a:xfrm>
          <a:off x="2708633" y="1933445"/>
          <a:ext cx="658269" cy="6582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46750-8D6A-42F5-BEA5-F3B46F5EECAB}">
      <dsp:nvSpPr>
        <dsp:cNvPr id="0" name=""/>
        <dsp:cNvSpPr/>
      </dsp:nvSpPr>
      <dsp:spPr>
        <a:xfrm>
          <a:off x="2846870" y="2071682"/>
          <a:ext cx="381796" cy="3817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6160D-93E7-4CDD-84A7-969380F66EF3}">
      <dsp:nvSpPr>
        <dsp:cNvPr id="0" name=""/>
        <dsp:cNvSpPr/>
      </dsp:nvSpPr>
      <dsp:spPr>
        <a:xfrm>
          <a:off x="3507961" y="1933445"/>
          <a:ext cx="1551635" cy="65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Entry loss is taken 0.5 (k_entry)</a:t>
          </a:r>
          <a:endParaRPr lang="en-US" sz="1100" kern="1200" dirty="0">
            <a:latin typeface="Times New Roman" panose="02020603050405020304" pitchFamily="18" charset="0"/>
            <a:cs typeface="Times New Roman" panose="02020603050405020304" pitchFamily="18" charset="0"/>
          </a:endParaRPr>
        </a:p>
      </dsp:txBody>
      <dsp:txXfrm>
        <a:off x="3507961" y="1933445"/>
        <a:ext cx="1551635" cy="658269"/>
      </dsp:txXfrm>
    </dsp:sp>
    <dsp:sp modelId="{ABB32C49-E040-423C-B4EA-673079E431B0}">
      <dsp:nvSpPr>
        <dsp:cNvPr id="0" name=""/>
        <dsp:cNvSpPr/>
      </dsp:nvSpPr>
      <dsp:spPr>
        <a:xfrm>
          <a:off x="13347" y="3373581"/>
          <a:ext cx="816313" cy="7722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9F48F1-665F-4AAD-B4CA-CFC3D8A1C399}">
      <dsp:nvSpPr>
        <dsp:cNvPr id="0" name=""/>
        <dsp:cNvSpPr/>
      </dsp:nvSpPr>
      <dsp:spPr>
        <a:xfrm>
          <a:off x="230606" y="3568787"/>
          <a:ext cx="381796" cy="3817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B8B67-4E8B-4A6D-AB8A-571AAADDD1D8}">
      <dsp:nvSpPr>
        <dsp:cNvPr id="0" name=""/>
        <dsp:cNvSpPr/>
      </dsp:nvSpPr>
      <dsp:spPr>
        <a:xfrm>
          <a:off x="891696" y="3430551"/>
          <a:ext cx="1551635" cy="65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dirty="0">
              <a:latin typeface="Times New Roman" panose="02020603050405020304" pitchFamily="18" charset="0"/>
              <a:cs typeface="Times New Roman" panose="02020603050405020304" pitchFamily="18" charset="0"/>
            </a:rPr>
            <a:t>The pipe has been divided into 5 sections and 6 nodes.</a:t>
          </a:r>
          <a:endParaRPr lang="en-US" sz="1200" kern="1200" dirty="0">
            <a:latin typeface="Times New Roman" panose="02020603050405020304" pitchFamily="18" charset="0"/>
            <a:cs typeface="Times New Roman" panose="02020603050405020304" pitchFamily="18" charset="0"/>
          </a:endParaRPr>
        </a:p>
      </dsp:txBody>
      <dsp:txXfrm>
        <a:off x="891696" y="3430551"/>
        <a:ext cx="1551635" cy="6582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4/17/2024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7156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4/17/2024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25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4/17/2024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1208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4/17/2024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3011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4/17/2024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9885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4/17/2024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84245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4/17/2024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6839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4/17/2024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505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4/17/2024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71659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4/17/2024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38753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4/17/2024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78173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4/17/2024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22181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25" name="Straight Connector 2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872078A-3BD0-EA10-BF11-620DB4805AFF}"/>
              </a:ext>
            </a:extLst>
          </p:cNvPr>
          <p:cNvPicPr>
            <a:picLocks noChangeAspect="1"/>
          </p:cNvPicPr>
          <p:nvPr/>
        </p:nvPicPr>
        <p:blipFill rotWithShape="1">
          <a:blip r:embed="rId2"/>
          <a:srcRect l="9921" r="14079" b="-1"/>
          <a:stretch/>
        </p:blipFill>
        <p:spPr>
          <a:xfrm>
            <a:off x="20" y="10"/>
            <a:ext cx="12191979" cy="6857990"/>
          </a:xfrm>
          <a:prstGeom prst="rect">
            <a:avLst/>
          </a:prstGeom>
        </p:spPr>
      </p:pic>
      <p:sp>
        <p:nvSpPr>
          <p:cNvPr id="27" name="Rectangle 26">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46000"/>
                </a:schemeClr>
              </a:gs>
              <a:gs pos="26000">
                <a:schemeClr val="bg1">
                  <a:alpha val="32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p:cNvSpPr>
            <a:spLocks noGrp="1"/>
          </p:cNvSpPr>
          <p:nvPr>
            <p:ph type="ctrTitle"/>
          </p:nvPr>
        </p:nvSpPr>
        <p:spPr>
          <a:xfrm>
            <a:off x="438911" y="908651"/>
            <a:ext cx="4937760" cy="3640345"/>
          </a:xfrm>
        </p:spPr>
        <p:txBody>
          <a:bodyPr anchor="t">
            <a:normAutofit/>
          </a:bodyPr>
          <a:lstStyle/>
          <a:p>
            <a:r>
              <a:rPr lang="en-US" sz="6000" b="1" dirty="0"/>
              <a:t>MINI PROJECT</a:t>
            </a:r>
          </a:p>
        </p:txBody>
      </p:sp>
      <p:sp>
        <p:nvSpPr>
          <p:cNvPr id="3" name="Subtitle 2"/>
          <p:cNvSpPr>
            <a:spLocks noGrp="1"/>
          </p:cNvSpPr>
          <p:nvPr>
            <p:ph type="subTitle" idx="1"/>
          </p:nvPr>
        </p:nvSpPr>
        <p:spPr>
          <a:xfrm>
            <a:off x="438911" y="2299112"/>
            <a:ext cx="4937760" cy="1129888"/>
          </a:xfrm>
        </p:spPr>
        <p:txBody>
          <a:bodyPr anchor="b">
            <a:normAutofit/>
          </a:bodyPr>
          <a:lstStyle/>
          <a:p>
            <a:pPr>
              <a:lnSpc>
                <a:spcPct val="100000"/>
              </a:lnSpc>
            </a:pPr>
            <a:r>
              <a:rPr lang="en-US" sz="2200" b="1" dirty="0"/>
              <a:t>TRANSIENT ANALYSIS IN WATER TANK AND DISTRIBUTION SYSTEM </a:t>
            </a:r>
          </a:p>
        </p:txBody>
      </p:sp>
      <p:cxnSp>
        <p:nvCxnSpPr>
          <p:cNvPr id="29" name="Straight Connector 28">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131"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FD4E71-10DA-E9CD-0CD3-7CF940BE7DB8}"/>
              </a:ext>
            </a:extLst>
          </p:cNvPr>
          <p:cNvSpPr txBox="1"/>
          <p:nvPr/>
        </p:nvSpPr>
        <p:spPr>
          <a:xfrm>
            <a:off x="564131" y="4367913"/>
            <a:ext cx="2659223" cy="646331"/>
          </a:xfrm>
          <a:prstGeom prst="rect">
            <a:avLst/>
          </a:prstGeom>
          <a:noFill/>
        </p:spPr>
        <p:txBody>
          <a:bodyPr wrap="square" rtlCol="0">
            <a:spAutoFit/>
          </a:bodyPr>
          <a:lstStyle/>
          <a:p>
            <a:pPr algn="ctr"/>
            <a:r>
              <a:rPr lang="en-IN" dirty="0"/>
              <a:t>BY – AALBIN SIMON</a:t>
            </a:r>
          </a:p>
          <a:p>
            <a:pPr algn="ctr"/>
            <a:r>
              <a:rPr lang="en-IN" dirty="0"/>
              <a:t>ROLL NO. - 234104609</a:t>
            </a:r>
          </a:p>
        </p:txBody>
      </p:sp>
    </p:spTree>
    <p:extLst>
      <p:ext uri="{BB962C8B-B14F-4D97-AF65-F5344CB8AC3E}">
        <p14:creationId xmlns:p14="http://schemas.microsoft.com/office/powerpoint/2010/main" val="30720133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E95E-2AD6-011A-1EB6-179E8274E105}"/>
              </a:ext>
            </a:extLst>
          </p:cNvPr>
          <p:cNvSpPr>
            <a:spLocks noGrp="1"/>
          </p:cNvSpPr>
          <p:nvPr>
            <p:ph type="title"/>
          </p:nvPr>
        </p:nvSpPr>
        <p:spPr>
          <a:xfrm>
            <a:off x="700634" y="23013"/>
            <a:ext cx="10691265" cy="1371030"/>
          </a:xfrm>
        </p:spPr>
        <p:txBody>
          <a:bodyPr/>
          <a:lstStyle/>
          <a:p>
            <a:pPr algn="ctr"/>
            <a:r>
              <a:rPr lang="en-IN" b="1" dirty="0">
                <a:latin typeface="Times New Roman" panose="02020603050405020304" pitchFamily="18" charset="0"/>
                <a:cs typeface="Times New Roman" panose="02020603050405020304" pitchFamily="18" charset="0"/>
              </a:rPr>
              <a:t>BOUNDARY CONDITIONS</a:t>
            </a:r>
          </a:p>
        </p:txBody>
      </p:sp>
      <p:sp>
        <p:nvSpPr>
          <p:cNvPr id="3" name="Content Placeholder 2">
            <a:extLst>
              <a:ext uri="{FF2B5EF4-FFF2-40B4-BE49-F238E27FC236}">
                <a16:creationId xmlns:a16="http://schemas.microsoft.com/office/drawing/2014/main" id="{3B05F0CF-9863-2E83-667B-41B4823948D2}"/>
              </a:ext>
            </a:extLst>
          </p:cNvPr>
          <p:cNvSpPr>
            <a:spLocks noGrp="1"/>
          </p:cNvSpPr>
          <p:nvPr>
            <p:ph idx="1"/>
          </p:nvPr>
        </p:nvSpPr>
        <p:spPr>
          <a:xfrm>
            <a:off x="700635" y="839755"/>
            <a:ext cx="10691265" cy="5516595"/>
          </a:xfrm>
        </p:spPr>
        <p:txBody>
          <a:bodyPr>
            <a:normAutofit fontScale="85000" lnSpcReduction="20000"/>
          </a:bodyPr>
          <a:lstStyle/>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time (t) = t_0</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1. The valve is instantaneously closed</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2. Flow through the valve reduces to zero instantly </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3. When V = 0 the conversion of the kinetic energy takes place  </a:t>
            </a:r>
          </a:p>
          <a:p>
            <a:pPr>
              <a:lnSpc>
                <a:spcPct val="115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pressure rises at the valve </a:t>
            </a:r>
          </a:p>
          <a:p>
            <a:pPr>
              <a:lnSpc>
                <a:spcPct val="115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 pressure wave travels in the upstream direction</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4. This wave is reflected from the reservoir</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5. The wave travels back and forth between the closed valve and the reservoir </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6. Due to losses in the system, this wave is dissipated as it travels in the pipeline </a:t>
            </a:r>
          </a:p>
          <a:p>
            <a:pPr marL="0" indent="0">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7. Finally the flow is completely stopped and the pressure in the entire pipeline becomes same as the reservoir head.</a:t>
            </a:r>
          </a:p>
          <a:p>
            <a:pPr marL="0" indent="0">
              <a:buNone/>
            </a:pPr>
            <a:endParaRPr lang="en-IN" dirty="0"/>
          </a:p>
        </p:txBody>
      </p:sp>
      <p:sp>
        <p:nvSpPr>
          <p:cNvPr id="6" name="Slide Number Placeholder 5">
            <a:extLst>
              <a:ext uri="{FF2B5EF4-FFF2-40B4-BE49-F238E27FC236}">
                <a16:creationId xmlns:a16="http://schemas.microsoft.com/office/drawing/2014/main" id="{032684BE-ECB9-C8C7-1F49-23D4F6CAC933}"/>
              </a:ext>
            </a:extLst>
          </p:cNvPr>
          <p:cNvSpPr>
            <a:spLocks noGrp="1"/>
          </p:cNvSpPr>
          <p:nvPr>
            <p:ph type="sldNum" sz="quarter" idx="12"/>
          </p:nvPr>
        </p:nvSpPr>
        <p:spPr/>
        <p:txBody>
          <a:bodyPr/>
          <a:lstStyle/>
          <a:p>
            <a:fld id="{87E7843D-FF13-4365-9478-9625B70A2705}" type="slidenum">
              <a:rPr lang="en-US" smtClean="0"/>
              <a:t>10</a:t>
            </a:fld>
            <a:endParaRPr lang="en-US"/>
          </a:p>
        </p:txBody>
      </p:sp>
    </p:spTree>
    <p:extLst>
      <p:ext uri="{BB962C8B-B14F-4D97-AF65-F5344CB8AC3E}">
        <p14:creationId xmlns:p14="http://schemas.microsoft.com/office/powerpoint/2010/main" val="308138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DDBE-6F23-EF30-EA30-22FE00ED945D}"/>
              </a:ext>
            </a:extLst>
          </p:cNvPr>
          <p:cNvSpPr>
            <a:spLocks noGrp="1"/>
          </p:cNvSpPr>
          <p:nvPr>
            <p:ph type="title"/>
          </p:nvPr>
        </p:nvSpPr>
        <p:spPr>
          <a:xfrm>
            <a:off x="750367" y="0"/>
            <a:ext cx="10691265" cy="1371030"/>
          </a:xfrm>
        </p:spPr>
        <p:txBody>
          <a:bodyPr/>
          <a:lstStyle/>
          <a:p>
            <a:pPr algn="ctr"/>
            <a:r>
              <a:rPr lang="en-IN" b="1" dirty="0">
                <a:latin typeface="Times New Roman" panose="02020603050405020304" pitchFamily="18" charset="0"/>
                <a:cs typeface="Times New Roman" panose="02020603050405020304" pitchFamily="18" charset="0"/>
              </a:rPr>
              <a:t>ANALYSIS</a:t>
            </a:r>
            <a:r>
              <a:rPr lang="en-IN" b="1" dirty="0"/>
              <a:t> </a:t>
            </a:r>
          </a:p>
        </p:txBody>
      </p:sp>
      <p:sp>
        <p:nvSpPr>
          <p:cNvPr id="6" name="Slide Number Placeholder 5">
            <a:extLst>
              <a:ext uri="{FF2B5EF4-FFF2-40B4-BE49-F238E27FC236}">
                <a16:creationId xmlns:a16="http://schemas.microsoft.com/office/drawing/2014/main" id="{8CCB887B-2BB9-BA89-9CC4-EE799203A7CA}"/>
              </a:ext>
            </a:extLst>
          </p:cNvPr>
          <p:cNvSpPr>
            <a:spLocks noGrp="1"/>
          </p:cNvSpPr>
          <p:nvPr>
            <p:ph type="sldNum" sz="quarter" idx="12"/>
          </p:nvPr>
        </p:nvSpPr>
        <p:spPr/>
        <p:txBody>
          <a:bodyPr/>
          <a:lstStyle/>
          <a:p>
            <a:fld id="{87E7843D-FF13-4365-9478-9625B70A2705}" type="slidenum">
              <a:rPr lang="en-US" smtClean="0"/>
              <a:t>11</a:t>
            </a:fld>
            <a:endParaRPr lang="en-US"/>
          </a:p>
        </p:txBody>
      </p:sp>
      <p:graphicFrame>
        <p:nvGraphicFramePr>
          <p:cNvPr id="7" name="Content Placeholder 6">
            <a:extLst>
              <a:ext uri="{FF2B5EF4-FFF2-40B4-BE49-F238E27FC236}">
                <a16:creationId xmlns:a16="http://schemas.microsoft.com/office/drawing/2014/main" id="{4E16C048-5AE6-5915-7F9B-52522D4BA80F}"/>
              </a:ext>
            </a:extLst>
          </p:cNvPr>
          <p:cNvGraphicFramePr>
            <a:graphicFrameLocks noGrp="1"/>
          </p:cNvGraphicFramePr>
          <p:nvPr>
            <p:ph idx="1"/>
            <p:extLst>
              <p:ext uri="{D42A27DB-BD31-4B8C-83A1-F6EECF244321}">
                <p14:modId xmlns:p14="http://schemas.microsoft.com/office/powerpoint/2010/main" val="3315630912"/>
              </p:ext>
            </p:extLst>
          </p:nvPr>
        </p:nvGraphicFramePr>
        <p:xfrm>
          <a:off x="700088" y="1176339"/>
          <a:ext cx="6661765" cy="3955498"/>
        </p:xfrm>
        <a:graphic>
          <a:graphicData uri="http://schemas.openxmlformats.org/drawingml/2006/chart">
            <c:chart xmlns:c="http://schemas.openxmlformats.org/drawingml/2006/chart" xmlns:r="http://schemas.openxmlformats.org/officeDocument/2006/relationships" r:id="rId2"/>
          </a:graphicData>
        </a:graphic>
      </p:graphicFrame>
      <p:sp>
        <p:nvSpPr>
          <p:cNvPr id="9" name="Content Placeholder 2">
            <a:extLst>
              <a:ext uri="{FF2B5EF4-FFF2-40B4-BE49-F238E27FC236}">
                <a16:creationId xmlns:a16="http://schemas.microsoft.com/office/drawing/2014/main" id="{03268BD0-4BEC-679D-5C21-5617FFB64A12}"/>
              </a:ext>
            </a:extLst>
          </p:cNvPr>
          <p:cNvSpPr txBox="1">
            <a:spLocks/>
          </p:cNvSpPr>
          <p:nvPr/>
        </p:nvSpPr>
        <p:spPr>
          <a:xfrm>
            <a:off x="7522500" y="1061068"/>
            <a:ext cx="3919132" cy="4735863"/>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b="1" dirty="0"/>
              <a:t>ANALYSIS OF DISCHARGE</a:t>
            </a:r>
          </a:p>
          <a:p>
            <a:r>
              <a:rPr lang="en-IN" dirty="0"/>
              <a:t>Discharge Vs Time graph has been plotted using the code through which we got values at different sections.</a:t>
            </a:r>
          </a:p>
          <a:p>
            <a:r>
              <a:rPr lang="en-IN" dirty="0"/>
              <a:t>In this graph we can see maximum and minimum discharge value are produced for a section.</a:t>
            </a:r>
          </a:p>
          <a:p>
            <a:pPr marL="0" indent="0">
              <a:buNone/>
            </a:pPr>
            <a:r>
              <a:rPr lang="en-IN" dirty="0"/>
              <a:t> </a:t>
            </a:r>
          </a:p>
        </p:txBody>
      </p:sp>
    </p:spTree>
    <p:extLst>
      <p:ext uri="{BB962C8B-B14F-4D97-AF65-F5344CB8AC3E}">
        <p14:creationId xmlns:p14="http://schemas.microsoft.com/office/powerpoint/2010/main" val="279718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88CC-7CF9-F161-6B41-43D1F1E12742}"/>
              </a:ext>
            </a:extLst>
          </p:cNvPr>
          <p:cNvSpPr>
            <a:spLocks noGrp="1"/>
          </p:cNvSpPr>
          <p:nvPr>
            <p:ph type="title"/>
          </p:nvPr>
        </p:nvSpPr>
        <p:spPr>
          <a:xfrm>
            <a:off x="750367" y="56901"/>
            <a:ext cx="10691265" cy="1371030"/>
          </a:xfrm>
        </p:spPr>
        <p:txBody>
          <a:bodyPr/>
          <a:lstStyle/>
          <a:p>
            <a:pPr algn="ctr"/>
            <a:r>
              <a:rPr lang="en-IN" b="1" dirty="0">
                <a:latin typeface="Times New Roman" panose="02020603050405020304" pitchFamily="18" charset="0"/>
                <a:cs typeface="Times New Roman" panose="02020603050405020304" pitchFamily="18" charset="0"/>
              </a:rPr>
              <a:t>ANALYSIS</a:t>
            </a:r>
          </a:p>
        </p:txBody>
      </p:sp>
      <p:sp>
        <p:nvSpPr>
          <p:cNvPr id="3" name="Content Placeholder 2">
            <a:extLst>
              <a:ext uri="{FF2B5EF4-FFF2-40B4-BE49-F238E27FC236}">
                <a16:creationId xmlns:a16="http://schemas.microsoft.com/office/drawing/2014/main" id="{083D4A48-89E0-12EF-5850-AFAA14C6E978}"/>
              </a:ext>
            </a:extLst>
          </p:cNvPr>
          <p:cNvSpPr>
            <a:spLocks noGrp="1"/>
          </p:cNvSpPr>
          <p:nvPr>
            <p:ph idx="1"/>
          </p:nvPr>
        </p:nvSpPr>
        <p:spPr>
          <a:xfrm>
            <a:off x="7221894" y="1284753"/>
            <a:ext cx="4170006" cy="4537549"/>
          </a:xfrm>
        </p:spPr>
        <p:txBody>
          <a:bodyPr/>
          <a:lstStyle/>
          <a:p>
            <a:pPr marL="0" indent="0" algn="ctr">
              <a:buNone/>
            </a:pPr>
            <a:r>
              <a:rPr lang="en-IN" b="1" dirty="0"/>
              <a:t>ANALYSIS OF PRESSURE HEAD</a:t>
            </a:r>
          </a:p>
          <a:p>
            <a:r>
              <a:rPr lang="en-IN" dirty="0"/>
              <a:t>Pressure head Vs Time graph has been plotted using the code for multiple sections.</a:t>
            </a:r>
          </a:p>
          <a:p>
            <a:r>
              <a:rPr lang="en-IN" dirty="0"/>
              <a:t>Maximum and minimum pressure head values are produced for a section </a:t>
            </a:r>
          </a:p>
        </p:txBody>
      </p:sp>
      <p:sp>
        <p:nvSpPr>
          <p:cNvPr id="6" name="Slide Number Placeholder 5">
            <a:extLst>
              <a:ext uri="{FF2B5EF4-FFF2-40B4-BE49-F238E27FC236}">
                <a16:creationId xmlns:a16="http://schemas.microsoft.com/office/drawing/2014/main" id="{7BD1A69A-457C-B4BE-FB8E-74E4241B9185}"/>
              </a:ext>
            </a:extLst>
          </p:cNvPr>
          <p:cNvSpPr>
            <a:spLocks noGrp="1"/>
          </p:cNvSpPr>
          <p:nvPr>
            <p:ph type="sldNum" sz="quarter" idx="12"/>
          </p:nvPr>
        </p:nvSpPr>
        <p:spPr/>
        <p:txBody>
          <a:bodyPr/>
          <a:lstStyle/>
          <a:p>
            <a:fld id="{87E7843D-FF13-4365-9478-9625B70A2705}" type="slidenum">
              <a:rPr lang="en-US" smtClean="0"/>
              <a:t>12</a:t>
            </a:fld>
            <a:endParaRPr lang="en-US"/>
          </a:p>
        </p:txBody>
      </p:sp>
      <p:graphicFrame>
        <p:nvGraphicFramePr>
          <p:cNvPr id="7" name="Chart 6">
            <a:extLst>
              <a:ext uri="{FF2B5EF4-FFF2-40B4-BE49-F238E27FC236}">
                <a16:creationId xmlns:a16="http://schemas.microsoft.com/office/drawing/2014/main" id="{19D6CE95-A024-7111-AD94-27B8F0B553E0}"/>
              </a:ext>
            </a:extLst>
          </p:cNvPr>
          <p:cNvGraphicFramePr/>
          <p:nvPr>
            <p:extLst>
              <p:ext uri="{D42A27DB-BD31-4B8C-83A1-F6EECF244321}">
                <p14:modId xmlns:p14="http://schemas.microsoft.com/office/powerpoint/2010/main" val="2331308286"/>
              </p:ext>
            </p:extLst>
          </p:nvPr>
        </p:nvGraphicFramePr>
        <p:xfrm>
          <a:off x="868678" y="1284752"/>
          <a:ext cx="6017314" cy="41083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028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34100"/>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Graphs on a display with reflection of office">
            <a:extLst>
              <a:ext uri="{FF2B5EF4-FFF2-40B4-BE49-F238E27FC236}">
                <a16:creationId xmlns:a16="http://schemas.microsoft.com/office/drawing/2014/main" id="{6E3F8D0C-CC62-9795-5126-5BC6C031CB57}"/>
              </a:ext>
            </a:extLst>
          </p:cNvPr>
          <p:cNvPicPr>
            <a:picLocks noChangeAspect="1"/>
          </p:cNvPicPr>
          <p:nvPr/>
        </p:nvPicPr>
        <p:blipFill rotWithShape="1">
          <a:blip r:embed="rId2"/>
          <a:srcRect l="22197" r="36971"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1D8E13F7-F577-419D-E674-EF6A322BFF7A}"/>
              </a:ext>
            </a:extLst>
          </p:cNvPr>
          <p:cNvSpPr>
            <a:spLocks noGrp="1"/>
          </p:cNvSpPr>
          <p:nvPr>
            <p:ph type="title"/>
          </p:nvPr>
        </p:nvSpPr>
        <p:spPr>
          <a:xfrm>
            <a:off x="4841881" y="29059"/>
            <a:ext cx="6627924" cy="1307592"/>
          </a:xfrm>
        </p:spPr>
        <p:txBody>
          <a:bodyPr>
            <a:normAutofit/>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502D763-9119-BAB0-1F3B-5587DFD7EB87}"/>
              </a:ext>
            </a:extLst>
          </p:cNvPr>
          <p:cNvSpPr>
            <a:spLocks noGrp="1"/>
          </p:cNvSpPr>
          <p:nvPr>
            <p:ph idx="1"/>
          </p:nvPr>
        </p:nvSpPr>
        <p:spPr>
          <a:xfrm>
            <a:off x="4866968" y="944626"/>
            <a:ext cx="6627924" cy="5017262"/>
          </a:xfrm>
        </p:spPr>
        <p:txBody>
          <a:bodyPr>
            <a:normAutofit/>
          </a:bodyPr>
          <a:lstStyle/>
          <a:p>
            <a:pPr>
              <a:lnSpc>
                <a:spcPct val="100000"/>
              </a:lnSpc>
              <a:spcAft>
                <a:spcPts val="800"/>
              </a:spcAft>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With these results that we have got, it's easy to design the system as the maximum and minimum values of the pressure head have been seen.</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spcAft>
                <a:spcPts val="800"/>
              </a:spcAft>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Through improving our knowledge of transient flow dynamics and offering useful insights for maximising system resilience and performance, this work advances the engineering of transient analysis in water system. To guarantee the dependable and effective operation of water supply networks, more study in this field can concentrate on improving modelling techniques, investigating sophisticated control systems, and incorporating real-time monitoring technology.</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IN" sz="1900" dirty="0"/>
          </a:p>
        </p:txBody>
      </p:sp>
      <p:sp>
        <p:nvSpPr>
          <p:cNvPr id="6" name="Slide Number Placeholder 5">
            <a:extLst>
              <a:ext uri="{FF2B5EF4-FFF2-40B4-BE49-F238E27FC236}">
                <a16:creationId xmlns:a16="http://schemas.microsoft.com/office/drawing/2014/main" id="{E393558D-4EA6-DC1C-DDBD-2BAC9E5DBAF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13</a:t>
            </a:fld>
            <a:endParaRPr lang="en-US"/>
          </a:p>
        </p:txBody>
      </p:sp>
    </p:spTree>
    <p:extLst>
      <p:ext uri="{BB962C8B-B14F-4D97-AF65-F5344CB8AC3E}">
        <p14:creationId xmlns:p14="http://schemas.microsoft.com/office/powerpoint/2010/main" val="414392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53340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69CAA3B-1DD1-0335-88D2-8505FDECF973}"/>
              </a:ext>
            </a:extLst>
          </p:cNvPr>
          <p:cNvSpPr/>
          <p:nvPr/>
        </p:nvSpPr>
        <p:spPr>
          <a:xfrm>
            <a:off x="3788733" y="2505670"/>
            <a:ext cx="461453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26639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Oil refinery against blue sky">
            <a:extLst>
              <a:ext uri="{FF2B5EF4-FFF2-40B4-BE49-F238E27FC236}">
                <a16:creationId xmlns:a16="http://schemas.microsoft.com/office/drawing/2014/main" id="{5598277B-1516-C1BC-950B-B00922AF17C8}"/>
              </a:ext>
            </a:extLst>
          </p:cNvPr>
          <p:cNvPicPr>
            <a:picLocks noChangeAspect="1"/>
          </p:cNvPicPr>
          <p:nvPr/>
        </p:nvPicPr>
        <p:blipFill rotWithShape="1">
          <a:blip r:embed="rId2"/>
          <a:srcRect l="30817" r="22540"/>
          <a:stretch/>
        </p:blipFill>
        <p:spPr>
          <a:xfrm>
            <a:off x="20" y="10"/>
            <a:ext cx="5686740" cy="6857990"/>
          </a:xfrm>
          <a:prstGeom prst="rect">
            <a:avLst/>
          </a:prstGeom>
        </p:spPr>
      </p:pic>
      <p:sp>
        <p:nvSpPr>
          <p:cNvPr id="2" name="Title 1">
            <a:extLst>
              <a:ext uri="{FF2B5EF4-FFF2-40B4-BE49-F238E27FC236}">
                <a16:creationId xmlns:a16="http://schemas.microsoft.com/office/drawing/2014/main" id="{7E03EEE7-BD2A-8BAC-FC95-740F92423869}"/>
              </a:ext>
            </a:extLst>
          </p:cNvPr>
          <p:cNvSpPr>
            <a:spLocks noGrp="1"/>
          </p:cNvSpPr>
          <p:nvPr>
            <p:ph type="title"/>
          </p:nvPr>
        </p:nvSpPr>
        <p:spPr>
          <a:xfrm>
            <a:off x="6284749" y="909638"/>
            <a:ext cx="5201121" cy="1318062"/>
          </a:xfrm>
        </p:spPr>
        <p:txBody>
          <a:bodyPr>
            <a:normAutofit/>
          </a:bodyPr>
          <a:lstStyle/>
          <a:p>
            <a:r>
              <a:rPr lang="en-IN" b="1" dirty="0">
                <a:latin typeface="+mn-lt"/>
              </a:rPr>
              <a:t>Introduction</a:t>
            </a:r>
          </a:p>
        </p:txBody>
      </p:sp>
      <p:sp>
        <p:nvSpPr>
          <p:cNvPr id="3" name="Content Placeholder 2">
            <a:extLst>
              <a:ext uri="{FF2B5EF4-FFF2-40B4-BE49-F238E27FC236}">
                <a16:creationId xmlns:a16="http://schemas.microsoft.com/office/drawing/2014/main" id="{4522B9F8-37A3-104C-37AF-3058D9A70777}"/>
              </a:ext>
            </a:extLst>
          </p:cNvPr>
          <p:cNvSpPr>
            <a:spLocks noGrp="1"/>
          </p:cNvSpPr>
          <p:nvPr>
            <p:ph idx="1"/>
          </p:nvPr>
        </p:nvSpPr>
        <p:spPr>
          <a:xfrm>
            <a:off x="6290838" y="1632015"/>
            <a:ext cx="5499085" cy="4536748"/>
          </a:xfrm>
        </p:spPr>
        <p:txBody>
          <a:bodyPr>
            <a:normAutofit/>
          </a:bodyPr>
          <a:lstStyle/>
          <a:p>
            <a:pPr marL="0" indent="0">
              <a:lnSpc>
                <a:spcPct val="100000"/>
              </a:lnSpc>
              <a:buNone/>
            </a:pPr>
            <a:endParaRPr lang="en-IN" sz="1400" dirty="0"/>
          </a:p>
          <a:p>
            <a:pPr marL="0" indent="0" algn="just">
              <a:lnSpc>
                <a:spcPct val="100000"/>
              </a:lnSpc>
              <a:buNone/>
            </a:pPr>
            <a:r>
              <a:rPr lang="en-IN" sz="1800" dirty="0">
                <a:latin typeface="Times New Roman" panose="02020603050405020304" pitchFamily="18" charset="0"/>
                <a:cs typeface="Times New Roman" panose="02020603050405020304" pitchFamily="18" charset="0"/>
              </a:rPr>
              <a:t>The study of transients encompasses a broad spectrum of phenomena, ranging from the familiar water hammer effects in piping systems to the transient response of hydraulic circuits, the startup and shutdown dynamics of pumps and turbines, and even the </a:t>
            </a:r>
            <a:r>
              <a:rPr lang="en-IN" sz="1800" dirty="0" err="1">
                <a:latin typeface="Times New Roman" panose="02020603050405020304" pitchFamily="18" charset="0"/>
                <a:cs typeface="Times New Roman" panose="02020603050405020304" pitchFamily="18" charset="0"/>
              </a:rPr>
              <a:t>behavior</a:t>
            </a:r>
            <a:r>
              <a:rPr lang="en-IN" sz="1800" dirty="0">
                <a:latin typeface="Times New Roman" panose="02020603050405020304" pitchFamily="18" charset="0"/>
                <a:cs typeface="Times New Roman" panose="02020603050405020304" pitchFamily="18" charset="0"/>
              </a:rPr>
              <a:t> of natural fluid systems such as rivers and estuaries in response to sudden changes in flow or boundary conditions.</a:t>
            </a:r>
          </a:p>
          <a:p>
            <a:pPr marL="0" indent="0" algn="just">
              <a:lnSpc>
                <a:spcPct val="100000"/>
              </a:lnSpc>
              <a:buNone/>
            </a:pPr>
            <a:r>
              <a:rPr lang="en-IN" sz="1800" dirty="0">
                <a:latin typeface="Times New Roman" panose="02020603050405020304" pitchFamily="18" charset="0"/>
                <a:cs typeface="Times New Roman" panose="02020603050405020304" pitchFamily="18" charset="0"/>
              </a:rPr>
              <a:t>Understanding transients is not merely an academic pursuit; it is a practical necessity for engineers and scientists involved in the design, operation, and maintenance of fluid systems across various industries, including water distribution networks, oil and gas pipelines, power generation facilities, aerospace applications, and environmental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2086FB38-B63F-6AAA-5F3C-86C3289AAF01}"/>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312459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34100"/>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Graph on document with pen">
            <a:extLst>
              <a:ext uri="{FF2B5EF4-FFF2-40B4-BE49-F238E27FC236}">
                <a16:creationId xmlns:a16="http://schemas.microsoft.com/office/drawing/2014/main" id="{1A26332A-AE9D-FA03-48EE-DACDCB4871C7}"/>
              </a:ext>
            </a:extLst>
          </p:cNvPr>
          <p:cNvPicPr>
            <a:picLocks noChangeAspect="1"/>
          </p:cNvPicPr>
          <p:nvPr/>
        </p:nvPicPr>
        <p:blipFill rotWithShape="1">
          <a:blip r:embed="rId2"/>
          <a:srcRect l="36443" r="22724"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A4CE3C8D-4C59-D097-FE8A-4B8EFE7DF640}"/>
              </a:ext>
            </a:extLst>
          </p:cNvPr>
          <p:cNvSpPr>
            <a:spLocks noGrp="1"/>
          </p:cNvSpPr>
          <p:nvPr>
            <p:ph type="title"/>
          </p:nvPr>
        </p:nvSpPr>
        <p:spPr>
          <a:xfrm>
            <a:off x="4841881" y="63373"/>
            <a:ext cx="6627924" cy="1307592"/>
          </a:xfrm>
        </p:spPr>
        <p:txBody>
          <a:bodyPr>
            <a:normAutofit/>
          </a:bodyPr>
          <a:lstStyle/>
          <a:p>
            <a:pPr algn="ctr"/>
            <a:r>
              <a:rPr lang="en-IN"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144D5086-B139-5118-220E-E3879944D6A4}"/>
              </a:ext>
            </a:extLst>
          </p:cNvPr>
          <p:cNvSpPr>
            <a:spLocks noGrp="1"/>
          </p:cNvSpPr>
          <p:nvPr>
            <p:ph idx="1"/>
          </p:nvPr>
        </p:nvSpPr>
        <p:spPr>
          <a:xfrm>
            <a:off x="4866968" y="2221992"/>
            <a:ext cx="6627924" cy="3739896"/>
          </a:xfrm>
        </p:spPr>
        <p:txBody>
          <a:bodyPr>
            <a:normAutofit/>
          </a:bodyPr>
          <a:lstStyle/>
          <a:p>
            <a:pPr marL="0" indent="0" algn="just">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In this mini project we will be developing a mathematical model to analyse transient in the system for different sections, time and values of discharge and pressure head. </a:t>
            </a:r>
          </a:p>
          <a:p>
            <a:pPr marL="0" indent="0">
              <a:buNone/>
            </a:pPr>
            <a:endParaRPr lang="en-IN" dirty="0"/>
          </a:p>
        </p:txBody>
      </p:sp>
      <p:sp>
        <p:nvSpPr>
          <p:cNvPr id="6" name="Slide Number Placeholder 5">
            <a:extLst>
              <a:ext uri="{FF2B5EF4-FFF2-40B4-BE49-F238E27FC236}">
                <a16:creationId xmlns:a16="http://schemas.microsoft.com/office/drawing/2014/main" id="{913726BC-DDC8-103D-0257-5F6E7A691A99}"/>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311198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3B557-00BC-3B3C-24F1-90EF3E049F06}"/>
              </a:ext>
            </a:extLst>
          </p:cNvPr>
          <p:cNvSpPr>
            <a:spLocks noGrp="1"/>
          </p:cNvSpPr>
          <p:nvPr>
            <p:ph type="title"/>
          </p:nvPr>
        </p:nvSpPr>
        <p:spPr>
          <a:xfrm>
            <a:off x="2895600" y="117128"/>
            <a:ext cx="6400800" cy="1362073"/>
          </a:xfrm>
        </p:spPr>
        <p:txBody>
          <a:bodyPr>
            <a:normAutofit/>
          </a:bodyPr>
          <a:lstStyle/>
          <a:p>
            <a:r>
              <a:rPr lang="en-IN" b="1" dirty="0">
                <a:latin typeface="Times New Roman" panose="02020603050405020304" pitchFamily="18" charset="0"/>
                <a:cs typeface="Times New Roman" panose="02020603050405020304" pitchFamily="18" charset="0"/>
              </a:rPr>
              <a:t>Literature review</a:t>
            </a:r>
          </a:p>
        </p:txBody>
      </p:sp>
      <p:cxnSp>
        <p:nvCxnSpPr>
          <p:cNvPr id="22" name="Straight Connector 2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EB0EA5-B8EB-9114-DD76-3CA22F0A9BEB}"/>
              </a:ext>
            </a:extLst>
          </p:cNvPr>
          <p:cNvSpPr>
            <a:spLocks noGrp="1"/>
          </p:cNvSpPr>
          <p:nvPr>
            <p:ph idx="1"/>
          </p:nvPr>
        </p:nvSpPr>
        <p:spPr>
          <a:xfrm>
            <a:off x="700088" y="947629"/>
            <a:ext cx="6400800" cy="5028181"/>
          </a:xfrm>
        </p:spPr>
        <p:txBody>
          <a:bodyPr>
            <a:normAutofit/>
          </a:bodyPr>
          <a:lstStyle/>
          <a:p>
            <a:pPr marL="0" indent="0" algn="just">
              <a:lnSpc>
                <a:spcPct val="100000"/>
              </a:lnSpc>
              <a:spcAft>
                <a:spcPts val="800"/>
              </a:spcAft>
              <a:buNone/>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Transient analysis in the context of water tanks and pipe valves refers to the study of dynamic behaviour and changes in pressure, flow rate, and other parameters in a fluid system over time. It is particularly important in understanding and predicting phenomena such as water hammer, which occurs when there are sudden changes in flow velocity or direction within a piping system.</a:t>
            </a:r>
          </a:p>
          <a:p>
            <a:pPr marL="0" indent="0" algn="just">
              <a:lnSpc>
                <a:spcPct val="100000"/>
              </a:lnSpc>
              <a:spcAft>
                <a:spcPts val="800"/>
              </a:spcAft>
              <a:buNone/>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Understanding the effects of transient events like water hammer is crucial for ensuring system safety. By conducting transient analysis, engineers can identify potential hazards and vulnerabilities in the system, such as weak points in piping or insufficient pressure relief measures. This information enables the implementation of appropriate safety measures to mitigate risks and prevent accidents such as pipe bursts or equipment failures.</a:t>
            </a:r>
          </a:p>
          <a:p>
            <a:pPr marL="0" indent="0" algn="just">
              <a:lnSpc>
                <a:spcPct val="100000"/>
              </a:lnSpc>
              <a:buNone/>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Overall, the effect of transient analysis in water tanks and pipe valves is to enhance system performance, safety, and reliability, leading to more efficient operation and reduced risks for operators and the environment. By leveraging transient analysis techniques, engineers and operators can make informed decisions throughout the lifecycle of fluid systems, from design and construction to operation and maintenance.</a:t>
            </a:r>
          </a:p>
          <a:p>
            <a:pPr marL="0" indent="0">
              <a:lnSpc>
                <a:spcPct val="100000"/>
              </a:lnSpc>
              <a:buNone/>
            </a:pPr>
            <a:endParaRPr lang="en-IN" sz="1300" dirty="0"/>
          </a:p>
        </p:txBody>
      </p:sp>
      <p:pic>
        <p:nvPicPr>
          <p:cNvPr id="10" name="Graphic 9" descr="Beaker">
            <a:extLst>
              <a:ext uri="{FF2B5EF4-FFF2-40B4-BE49-F238E27FC236}">
                <a16:creationId xmlns:a16="http://schemas.microsoft.com/office/drawing/2014/main" id="{3B299AF9-3D28-C08D-D25A-233F52775B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7932" y="970752"/>
            <a:ext cx="3903980" cy="3903980"/>
          </a:xfrm>
          <a:prstGeom prst="rect">
            <a:avLst/>
          </a:prstGeom>
        </p:spPr>
      </p:pic>
      <p:cxnSp>
        <p:nvCxnSpPr>
          <p:cNvPr id="27" name="Straight Connector 26">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284B552-F110-C939-40C6-3262A7F4D73C}"/>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179475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lose-up of a machine&#10;&#10;Description automatically generated">
            <a:extLst>
              <a:ext uri="{FF2B5EF4-FFF2-40B4-BE49-F238E27FC236}">
                <a16:creationId xmlns:a16="http://schemas.microsoft.com/office/drawing/2014/main" id="{B8BA98AD-ECFC-207C-B8EB-93A2C8C47A06}"/>
              </a:ext>
            </a:extLst>
          </p:cNvPr>
          <p:cNvPicPr>
            <a:picLocks noChangeAspect="1"/>
          </p:cNvPicPr>
          <p:nvPr/>
        </p:nvPicPr>
        <p:blipFill rotWithShape="1">
          <a:blip r:embed="rId2"/>
          <a:srcRect l="29159" r="34148" b="1"/>
          <a:stretch/>
        </p:blipFill>
        <p:spPr>
          <a:xfrm>
            <a:off x="20" y="10"/>
            <a:ext cx="5686740" cy="6857990"/>
          </a:xfrm>
          <a:prstGeom prst="rect">
            <a:avLst/>
          </a:prstGeom>
        </p:spPr>
      </p:pic>
      <p:sp>
        <p:nvSpPr>
          <p:cNvPr id="2" name="Title 1">
            <a:extLst>
              <a:ext uri="{FF2B5EF4-FFF2-40B4-BE49-F238E27FC236}">
                <a16:creationId xmlns:a16="http://schemas.microsoft.com/office/drawing/2014/main" id="{6C92C782-E77A-416D-94CD-D6B243BB6A6C}"/>
              </a:ext>
            </a:extLst>
          </p:cNvPr>
          <p:cNvSpPr>
            <a:spLocks noGrp="1"/>
          </p:cNvSpPr>
          <p:nvPr>
            <p:ph type="title"/>
          </p:nvPr>
        </p:nvSpPr>
        <p:spPr>
          <a:xfrm>
            <a:off x="6284749" y="909638"/>
            <a:ext cx="5201121" cy="1318062"/>
          </a:xfrm>
        </p:spPr>
        <p:txBody>
          <a:bodyPr>
            <a:normAutofit/>
          </a:bodyPr>
          <a:lstStyle/>
          <a:p>
            <a:r>
              <a:rPr lang="en-IN" b="1"/>
              <a:t>Causes OF TRANSIENTS </a:t>
            </a:r>
          </a:p>
        </p:txBody>
      </p:sp>
      <p:sp>
        <p:nvSpPr>
          <p:cNvPr id="3" name="Content Placeholder 2">
            <a:extLst>
              <a:ext uri="{FF2B5EF4-FFF2-40B4-BE49-F238E27FC236}">
                <a16:creationId xmlns:a16="http://schemas.microsoft.com/office/drawing/2014/main" id="{DA802D50-A837-7193-3DB5-BA3FCB295FD6}"/>
              </a:ext>
            </a:extLst>
          </p:cNvPr>
          <p:cNvSpPr>
            <a:spLocks noGrp="1"/>
          </p:cNvSpPr>
          <p:nvPr>
            <p:ph idx="1"/>
          </p:nvPr>
        </p:nvSpPr>
        <p:spPr>
          <a:xfrm>
            <a:off x="6290838" y="2236843"/>
            <a:ext cx="5201121" cy="3931920"/>
          </a:xfrm>
        </p:spPr>
        <p:txBody>
          <a:bodyPr>
            <a:normAutofit/>
          </a:bodyPr>
          <a:lstStyle/>
          <a:p>
            <a:pPr marL="0" indent="0">
              <a:buNone/>
            </a:pPr>
            <a:r>
              <a:rPr lang="en-IN" b="1" dirty="0"/>
              <a:t>Valve Operations: </a:t>
            </a:r>
            <a:r>
              <a:rPr lang="en-IN" dirty="0"/>
              <a:t>Opening or closing valves abruptly can lead to sudden changes in flow velocity and direction, causing pressure surges and transient effects in the pipe network. This is particularly significant in systems where large volumes of water are moving at high velocities, such as in water distribution networks or industrial piping systems.</a:t>
            </a:r>
          </a:p>
        </p:txBody>
      </p:sp>
      <p:sp>
        <p:nvSpPr>
          <p:cNvPr id="6" name="Slide Number Placeholder 5">
            <a:extLst>
              <a:ext uri="{FF2B5EF4-FFF2-40B4-BE49-F238E27FC236}">
                <a16:creationId xmlns:a16="http://schemas.microsoft.com/office/drawing/2014/main" id="{C2C200A5-729B-E80F-57D2-CD289F69292E}"/>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60128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3" name="Straight Connector 103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Blue Industrial Pump Stock Photo - Download Image Now - Water Pump, Industry,  Oil Pump - iStock">
            <a:extLst>
              <a:ext uri="{FF2B5EF4-FFF2-40B4-BE49-F238E27FC236}">
                <a16:creationId xmlns:a16="http://schemas.microsoft.com/office/drawing/2014/main" id="{ED8594E9-0339-26F0-0BD0-F598F09BB7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10" r="21039" b="-1"/>
          <a:stretch/>
        </p:blipFill>
        <p:spPr bwMode="auto">
          <a:xfrm>
            <a:off x="20" y="10"/>
            <a:ext cx="568674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92C782-E77A-416D-94CD-D6B243BB6A6C}"/>
              </a:ext>
            </a:extLst>
          </p:cNvPr>
          <p:cNvSpPr>
            <a:spLocks noGrp="1"/>
          </p:cNvSpPr>
          <p:nvPr>
            <p:ph type="title"/>
          </p:nvPr>
        </p:nvSpPr>
        <p:spPr>
          <a:xfrm>
            <a:off x="6284749" y="909638"/>
            <a:ext cx="5201121" cy="1318062"/>
          </a:xfrm>
        </p:spPr>
        <p:txBody>
          <a:bodyPr>
            <a:normAutofit/>
          </a:bodyPr>
          <a:lstStyle/>
          <a:p>
            <a:r>
              <a:rPr lang="en-IN" b="1" dirty="0">
                <a:latin typeface="Times New Roman" panose="02020603050405020304" pitchFamily="18" charset="0"/>
                <a:cs typeface="Times New Roman" panose="02020603050405020304" pitchFamily="18" charset="0"/>
              </a:rPr>
              <a:t>Causes OF TRANSIENTS </a:t>
            </a:r>
          </a:p>
        </p:txBody>
      </p:sp>
      <p:sp>
        <p:nvSpPr>
          <p:cNvPr id="3" name="Content Placeholder 2">
            <a:extLst>
              <a:ext uri="{FF2B5EF4-FFF2-40B4-BE49-F238E27FC236}">
                <a16:creationId xmlns:a16="http://schemas.microsoft.com/office/drawing/2014/main" id="{DA802D50-A837-7193-3DB5-BA3FCB295FD6}"/>
              </a:ext>
            </a:extLst>
          </p:cNvPr>
          <p:cNvSpPr>
            <a:spLocks noGrp="1"/>
          </p:cNvSpPr>
          <p:nvPr>
            <p:ph idx="1"/>
          </p:nvPr>
        </p:nvSpPr>
        <p:spPr>
          <a:xfrm>
            <a:off x="6290838" y="2236843"/>
            <a:ext cx="5201121" cy="3931920"/>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Pump Start/Stop: </a:t>
            </a:r>
            <a:r>
              <a:rPr lang="en-IN" dirty="0">
                <a:latin typeface="Times New Roman" panose="02020603050405020304" pitchFamily="18" charset="0"/>
                <a:cs typeface="Times New Roman" panose="02020603050405020304" pitchFamily="18" charset="0"/>
              </a:rPr>
              <a:t>Starting or stopping pumps in a pipeline system can also generate transients. When a pump starts, there is often a rapid increase in flow rate, which can cause pressure surges and water hammer effects downstream. Similarly, when a pump stops, the sudden cessation of flow can lead to pressure fluctuations and transient responses.</a:t>
            </a:r>
          </a:p>
        </p:txBody>
      </p:sp>
      <p:sp>
        <p:nvSpPr>
          <p:cNvPr id="6" name="Slide Number Placeholder 5">
            <a:extLst>
              <a:ext uri="{FF2B5EF4-FFF2-40B4-BE49-F238E27FC236}">
                <a16:creationId xmlns:a16="http://schemas.microsoft.com/office/drawing/2014/main" id="{C2C200A5-729B-E80F-57D2-CD289F69292E}"/>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27860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4" name="Straight Connector 206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2" name="Picture 4" descr="Continuing Education Institute 503 Flow of Fluids Through Piping Systems">
            <a:extLst>
              <a:ext uri="{FF2B5EF4-FFF2-40B4-BE49-F238E27FC236}">
                <a16:creationId xmlns:a16="http://schemas.microsoft.com/office/drawing/2014/main" id="{62ECEE69-95B3-58D4-F1E4-88D67B9EA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04" r="14894" b="-1"/>
          <a:stretch/>
        </p:blipFill>
        <p:spPr bwMode="auto">
          <a:xfrm>
            <a:off x="20" y="10"/>
            <a:ext cx="568674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5A1806-A7AA-489D-A72C-2F5C51DB50B9}"/>
              </a:ext>
            </a:extLst>
          </p:cNvPr>
          <p:cNvSpPr>
            <a:spLocks noGrp="1"/>
          </p:cNvSpPr>
          <p:nvPr>
            <p:ph type="title"/>
          </p:nvPr>
        </p:nvSpPr>
        <p:spPr>
          <a:xfrm>
            <a:off x="6284749" y="909638"/>
            <a:ext cx="5201121" cy="1318062"/>
          </a:xfrm>
        </p:spPr>
        <p:txBody>
          <a:bodyPr>
            <a:normAutofit/>
          </a:bodyPr>
          <a:lstStyle/>
          <a:p>
            <a:r>
              <a:rPr lang="en-IN" b="1" dirty="0">
                <a:latin typeface="Times New Roman" panose="02020603050405020304" pitchFamily="18" charset="0"/>
                <a:cs typeface="Times New Roman" panose="02020603050405020304" pitchFamily="18" charset="0"/>
              </a:rPr>
              <a:t>Causes OF TRANSIENTS </a:t>
            </a:r>
            <a:endParaRPr lang="en-IN" dirty="0"/>
          </a:p>
        </p:txBody>
      </p:sp>
      <p:sp>
        <p:nvSpPr>
          <p:cNvPr id="3" name="Content Placeholder 2">
            <a:extLst>
              <a:ext uri="{FF2B5EF4-FFF2-40B4-BE49-F238E27FC236}">
                <a16:creationId xmlns:a16="http://schemas.microsoft.com/office/drawing/2014/main" id="{DF2AF9B4-6E57-E93C-06EB-ED97518C03B1}"/>
              </a:ext>
            </a:extLst>
          </p:cNvPr>
          <p:cNvSpPr>
            <a:spLocks noGrp="1"/>
          </p:cNvSpPr>
          <p:nvPr>
            <p:ph idx="1"/>
          </p:nvPr>
        </p:nvSpPr>
        <p:spPr>
          <a:xfrm>
            <a:off x="6290838" y="2236843"/>
            <a:ext cx="5201121" cy="3931920"/>
          </a:xfrm>
        </p:spPr>
        <p:txBody>
          <a:bodyPr>
            <a:normAutofit/>
          </a:bodyPr>
          <a:lstStyle/>
          <a:p>
            <a:r>
              <a:rPr lang="en-IN" b="1" dirty="0">
                <a:latin typeface="Times New Roman" panose="02020603050405020304" pitchFamily="18" charset="0"/>
                <a:cs typeface="Times New Roman" panose="02020603050405020304" pitchFamily="18" charset="0"/>
              </a:rPr>
              <a:t>Changes in Flow Rate: </a:t>
            </a:r>
            <a:r>
              <a:rPr lang="en-IN" dirty="0"/>
              <a:t>Any sudden changes in flow rate within the pipeline, whether due to changes in demand, valve operations, or pump operations, can induce transients. For example, if a large consumer suddenly opens a valve to draw water, it can create a surge in flow rate and subsequent pressure fluctuations.</a:t>
            </a:r>
          </a:p>
        </p:txBody>
      </p:sp>
      <p:sp>
        <p:nvSpPr>
          <p:cNvPr id="6" name="Slide Number Placeholder 5">
            <a:extLst>
              <a:ext uri="{FF2B5EF4-FFF2-40B4-BE49-F238E27FC236}">
                <a16:creationId xmlns:a16="http://schemas.microsoft.com/office/drawing/2014/main" id="{AE88BA03-AA0A-71FE-6D3A-BD8830CAAE80}"/>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178208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Water droplet and ripple">
            <a:extLst>
              <a:ext uri="{FF2B5EF4-FFF2-40B4-BE49-F238E27FC236}">
                <a16:creationId xmlns:a16="http://schemas.microsoft.com/office/drawing/2014/main" id="{C021BF7B-D433-572E-28D2-CDB79C122428}"/>
              </a:ext>
            </a:extLst>
          </p:cNvPr>
          <p:cNvPicPr>
            <a:picLocks noChangeAspect="1"/>
          </p:cNvPicPr>
          <p:nvPr/>
        </p:nvPicPr>
        <p:blipFill rotWithShape="1">
          <a:blip r:embed="rId2"/>
          <a:srcRect l="36211" r="8438" b="-1"/>
          <a:stretch/>
        </p:blipFill>
        <p:spPr>
          <a:xfrm>
            <a:off x="20" y="10"/>
            <a:ext cx="5686740" cy="6857990"/>
          </a:xfrm>
          <a:prstGeom prst="rect">
            <a:avLst/>
          </a:prstGeom>
        </p:spPr>
      </p:pic>
      <p:sp>
        <p:nvSpPr>
          <p:cNvPr id="2" name="Title 1">
            <a:extLst>
              <a:ext uri="{FF2B5EF4-FFF2-40B4-BE49-F238E27FC236}">
                <a16:creationId xmlns:a16="http://schemas.microsoft.com/office/drawing/2014/main" id="{B6D248CB-56AC-229C-7C45-62987BFC3C84}"/>
              </a:ext>
            </a:extLst>
          </p:cNvPr>
          <p:cNvSpPr>
            <a:spLocks noGrp="1"/>
          </p:cNvSpPr>
          <p:nvPr>
            <p:ph type="title"/>
          </p:nvPr>
        </p:nvSpPr>
        <p:spPr>
          <a:xfrm>
            <a:off x="6284749" y="909638"/>
            <a:ext cx="5201121" cy="1318062"/>
          </a:xfrm>
        </p:spPr>
        <p:txBody>
          <a:bodyPr>
            <a:normAutofit/>
          </a:bodyPr>
          <a:lstStyle/>
          <a:p>
            <a:r>
              <a:rPr lang="en-IN" b="1" dirty="0">
                <a:latin typeface="Times New Roman" panose="02020603050405020304" pitchFamily="18" charset="0"/>
                <a:cs typeface="Times New Roman" panose="02020603050405020304" pitchFamily="18" charset="0"/>
              </a:rPr>
              <a:t>Causes OF TRANSIENTS </a:t>
            </a:r>
            <a:endParaRPr lang="en-IN" dirty="0"/>
          </a:p>
        </p:txBody>
      </p:sp>
      <p:sp>
        <p:nvSpPr>
          <p:cNvPr id="3" name="Content Placeholder 2">
            <a:extLst>
              <a:ext uri="{FF2B5EF4-FFF2-40B4-BE49-F238E27FC236}">
                <a16:creationId xmlns:a16="http://schemas.microsoft.com/office/drawing/2014/main" id="{8B8F2AC7-89E8-35BA-1364-32A4EB0A510C}"/>
              </a:ext>
            </a:extLst>
          </p:cNvPr>
          <p:cNvSpPr>
            <a:spLocks noGrp="1"/>
          </p:cNvSpPr>
          <p:nvPr>
            <p:ph idx="1"/>
          </p:nvPr>
        </p:nvSpPr>
        <p:spPr>
          <a:xfrm>
            <a:off x="6290838" y="2236843"/>
            <a:ext cx="5201121" cy="3931920"/>
          </a:xfrm>
        </p:spPr>
        <p:txBody>
          <a:bodyPr>
            <a:normAutofit/>
          </a:bodyPr>
          <a:lstStyle/>
          <a:p>
            <a:r>
              <a:rPr lang="en-IN" b="1" dirty="0">
                <a:latin typeface="Times New Roman" panose="02020603050405020304" pitchFamily="18" charset="0"/>
                <a:cs typeface="Times New Roman" panose="02020603050405020304" pitchFamily="18" charset="0"/>
              </a:rPr>
              <a:t>Water Column Separation: </a:t>
            </a:r>
            <a:r>
              <a:rPr lang="en-IN" dirty="0">
                <a:latin typeface="Times New Roman" panose="02020603050405020304" pitchFamily="18" charset="0"/>
                <a:cs typeface="Times New Roman" panose="02020603050405020304" pitchFamily="18" charset="0"/>
              </a:rPr>
              <a:t>In certain scenarios, such as during rapid valve closure or pump shutdown, the momentum of the moving water can cause the water column to separate, creating a vacuum or air pocket within the pipeline. The collapse or compression of this air pocket can generate intense pressure waves, leading to water hammer effects.</a:t>
            </a:r>
          </a:p>
          <a:p>
            <a:endParaRPr lang="en-IN" dirty="0"/>
          </a:p>
        </p:txBody>
      </p:sp>
      <p:sp>
        <p:nvSpPr>
          <p:cNvPr id="6" name="Slide Number Placeholder 5">
            <a:extLst>
              <a:ext uri="{FF2B5EF4-FFF2-40B4-BE49-F238E27FC236}">
                <a16:creationId xmlns:a16="http://schemas.microsoft.com/office/drawing/2014/main" id="{317F8669-9FB1-336A-9E72-479B2A09859A}"/>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8</a:t>
            </a:fld>
            <a:endParaRPr lang="en-US"/>
          </a:p>
        </p:txBody>
      </p:sp>
    </p:spTree>
    <p:extLst>
      <p:ext uri="{BB962C8B-B14F-4D97-AF65-F5344CB8AC3E}">
        <p14:creationId xmlns:p14="http://schemas.microsoft.com/office/powerpoint/2010/main" val="362580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3571-9F3E-86B0-5D65-7EA00398161B}"/>
              </a:ext>
            </a:extLst>
          </p:cNvPr>
          <p:cNvSpPr>
            <a:spLocks noGrp="1"/>
          </p:cNvSpPr>
          <p:nvPr>
            <p:ph type="title"/>
          </p:nvPr>
        </p:nvSpPr>
        <p:spPr>
          <a:xfrm>
            <a:off x="4731129" y="3175"/>
            <a:ext cx="10691265" cy="806450"/>
          </a:xfrm>
        </p:spPr>
        <p:txBody>
          <a:bodyPr/>
          <a:lstStyle/>
          <a:p>
            <a:r>
              <a:rPr lang="en-IN" b="1" dirty="0">
                <a:latin typeface="Times New Roman" panose="02020603050405020304" pitchFamily="18" charset="0"/>
                <a:cs typeface="Times New Roman" panose="02020603050405020304" pitchFamily="18" charset="0"/>
              </a:rPr>
              <a:t>System </a:t>
            </a:r>
          </a:p>
        </p:txBody>
      </p:sp>
      <p:sp>
        <p:nvSpPr>
          <p:cNvPr id="6" name="Slide Number Placeholder 5">
            <a:extLst>
              <a:ext uri="{FF2B5EF4-FFF2-40B4-BE49-F238E27FC236}">
                <a16:creationId xmlns:a16="http://schemas.microsoft.com/office/drawing/2014/main" id="{EDD01F3B-58E5-DE1D-EB14-6D5550BA6C3C}"/>
              </a:ext>
            </a:extLst>
          </p:cNvPr>
          <p:cNvSpPr>
            <a:spLocks noGrp="1"/>
          </p:cNvSpPr>
          <p:nvPr>
            <p:ph type="sldNum" sz="quarter" idx="12"/>
          </p:nvPr>
        </p:nvSpPr>
        <p:spPr/>
        <p:txBody>
          <a:bodyPr/>
          <a:lstStyle/>
          <a:p>
            <a:fld id="{87E7843D-FF13-4365-9478-9625B70A2705}" type="slidenum">
              <a:rPr lang="en-US" smtClean="0"/>
              <a:t>9</a:t>
            </a:fld>
            <a:endParaRPr lang="en-US"/>
          </a:p>
        </p:txBody>
      </p:sp>
      <p:pic>
        <p:nvPicPr>
          <p:cNvPr id="7" name="Content Placeholder 6">
            <a:extLst>
              <a:ext uri="{FF2B5EF4-FFF2-40B4-BE49-F238E27FC236}">
                <a16:creationId xmlns:a16="http://schemas.microsoft.com/office/drawing/2014/main" id="{4EC930BA-E1FB-5533-A0C9-D5BF1A425A8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42925" y="1924252"/>
            <a:ext cx="6076950" cy="2809875"/>
          </a:xfrm>
          <a:prstGeom prst="rect">
            <a:avLst/>
          </a:prstGeom>
          <a:noFill/>
        </p:spPr>
      </p:pic>
      <p:graphicFrame>
        <p:nvGraphicFramePr>
          <p:cNvPr id="11" name="Content Placeholder 2">
            <a:extLst>
              <a:ext uri="{FF2B5EF4-FFF2-40B4-BE49-F238E27FC236}">
                <a16:creationId xmlns:a16="http://schemas.microsoft.com/office/drawing/2014/main" id="{12E0973F-2D92-E932-6C8C-4627ACC33EDC}"/>
              </a:ext>
            </a:extLst>
          </p:cNvPr>
          <p:cNvGraphicFramePr/>
          <p:nvPr>
            <p:extLst>
              <p:ext uri="{D42A27DB-BD31-4B8C-83A1-F6EECF244321}">
                <p14:modId xmlns:p14="http://schemas.microsoft.com/office/powerpoint/2010/main" val="730552907"/>
              </p:ext>
            </p:extLst>
          </p:nvPr>
        </p:nvGraphicFramePr>
        <p:xfrm>
          <a:off x="6709899" y="1229130"/>
          <a:ext cx="5215401" cy="4599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98377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Office 2013 - 2022 Theme</Template>
  <TotalTime>6295</TotalTime>
  <Words>1007</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Calisto MT</vt:lpstr>
      <vt:lpstr>Times New Roman</vt:lpstr>
      <vt:lpstr>Univers Condensed</vt:lpstr>
      <vt:lpstr>ChronicleVTI</vt:lpstr>
      <vt:lpstr>MINI PROJECT</vt:lpstr>
      <vt:lpstr>Introduction</vt:lpstr>
      <vt:lpstr>OBJECTIVE</vt:lpstr>
      <vt:lpstr>Literature review</vt:lpstr>
      <vt:lpstr>Causes OF TRANSIENTS </vt:lpstr>
      <vt:lpstr>Causes OF TRANSIENTS </vt:lpstr>
      <vt:lpstr>Causes OF TRANSIENTS </vt:lpstr>
      <vt:lpstr>Causes OF TRANSIENTS </vt:lpstr>
      <vt:lpstr>System </vt:lpstr>
      <vt:lpstr>BOUNDARY CONDITIONS</vt:lpstr>
      <vt:lpstr>ANALYSIS </vt:lpstr>
      <vt:lpstr>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AALBIN SIMON</cp:lastModifiedBy>
  <cp:revision>6</cp:revision>
  <dcterms:created xsi:type="dcterms:W3CDTF">2024-04-11T17:20:00Z</dcterms:created>
  <dcterms:modified xsi:type="dcterms:W3CDTF">2024-04-17T09:04:48Z</dcterms:modified>
</cp:coreProperties>
</file>